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511" r:id="rId2"/>
    <p:sldId id="512" r:id="rId3"/>
    <p:sldId id="513" r:id="rId4"/>
    <p:sldId id="514" r:id="rId5"/>
    <p:sldId id="493" r:id="rId6"/>
    <p:sldId id="515" r:id="rId7"/>
    <p:sldId id="516" r:id="rId8"/>
    <p:sldId id="517" r:id="rId9"/>
    <p:sldId id="434" r:id="rId10"/>
  </p:sldIdLst>
  <p:sldSz cx="9144000" cy="5143500" type="screen16x9"/>
  <p:notesSz cx="6858000" cy="9144000"/>
  <p:embeddedFontLst>
    <p:embeddedFont>
      <p:font typeface="Book Antiqua" panose="02040602050305030304" pitchFamily="18" charset="0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47E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8" d="100"/>
          <a:sy n="68" d="100"/>
        </p:scale>
        <p:origin x="-72" y="-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35163" y="971550"/>
            <a:ext cx="627507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skip-count by 10s and 100s from any number?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343400" y="2647950"/>
            <a:ext cx="457200" cy="370308"/>
            <a:chOff x="845785" y="4030242"/>
            <a:chExt cx="457200" cy="370308"/>
          </a:xfrm>
        </p:grpSpPr>
        <p:sp>
          <p:nvSpPr>
            <p:cNvPr id="4" name="Connector 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78175" y="2533650"/>
            <a:ext cx="377851" cy="461665"/>
            <a:chOff x="2907841" y="3661428"/>
            <a:chExt cx="457200" cy="558616"/>
          </a:xfrm>
        </p:grpSpPr>
        <p:sp>
          <p:nvSpPr>
            <p:cNvPr id="10" name="Connector 9"/>
            <p:cNvSpPr/>
            <p:nvPr/>
          </p:nvSpPr>
          <p:spPr>
            <a:xfrm>
              <a:off x="2907841" y="3737834"/>
              <a:ext cx="457200" cy="457200"/>
            </a:xfrm>
            <a:prstGeom prst="flowChartConnector">
              <a:avLst/>
            </a:prstGeom>
            <a:solidFill>
              <a:srgbClr val="C08D11"/>
            </a:solidFill>
            <a:ln w="6350" cmpd="sng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52036" y="3661428"/>
              <a:ext cx="280430" cy="558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4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43200" y="2305050"/>
            <a:ext cx="377851" cy="461665"/>
            <a:chOff x="2907841" y="3661428"/>
            <a:chExt cx="457200" cy="558616"/>
          </a:xfrm>
        </p:grpSpPr>
        <p:sp>
          <p:nvSpPr>
            <p:cNvPr id="13" name="Connector 12"/>
            <p:cNvSpPr/>
            <p:nvPr/>
          </p:nvSpPr>
          <p:spPr>
            <a:xfrm>
              <a:off x="2907841" y="3737834"/>
              <a:ext cx="457200" cy="457200"/>
            </a:xfrm>
            <a:prstGeom prst="flowChartConnector">
              <a:avLst/>
            </a:prstGeom>
            <a:solidFill>
              <a:srgbClr val="C08D11"/>
            </a:solidFill>
            <a:ln w="6350" cmpd="sng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52036" y="3661428"/>
              <a:ext cx="280430" cy="558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4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895600" y="2872085"/>
            <a:ext cx="377851" cy="461665"/>
            <a:chOff x="2907841" y="3661428"/>
            <a:chExt cx="457200" cy="558616"/>
          </a:xfrm>
        </p:grpSpPr>
        <p:sp>
          <p:nvSpPr>
            <p:cNvPr id="16" name="Connector 15"/>
            <p:cNvSpPr/>
            <p:nvPr/>
          </p:nvSpPr>
          <p:spPr>
            <a:xfrm>
              <a:off x="2907841" y="3737834"/>
              <a:ext cx="457200" cy="457200"/>
            </a:xfrm>
            <a:prstGeom prst="flowChartConnector">
              <a:avLst/>
            </a:prstGeom>
            <a:solidFill>
              <a:srgbClr val="C08D11"/>
            </a:solidFill>
            <a:ln w="6350" cmpd="sng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52036" y="3661428"/>
              <a:ext cx="280430" cy="558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4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86000" y="2762250"/>
            <a:ext cx="377851" cy="461665"/>
            <a:chOff x="2907841" y="3661428"/>
            <a:chExt cx="457200" cy="558616"/>
          </a:xfrm>
        </p:grpSpPr>
        <p:sp>
          <p:nvSpPr>
            <p:cNvPr id="19" name="Connector 18"/>
            <p:cNvSpPr/>
            <p:nvPr/>
          </p:nvSpPr>
          <p:spPr>
            <a:xfrm>
              <a:off x="2907841" y="3737834"/>
              <a:ext cx="457200" cy="457200"/>
            </a:xfrm>
            <a:prstGeom prst="flowChartConnector">
              <a:avLst/>
            </a:prstGeom>
            <a:solidFill>
              <a:srgbClr val="C08D11"/>
            </a:solidFill>
            <a:ln w="6350" cmpd="sng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52036" y="3661428"/>
              <a:ext cx="280430" cy="558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accent4">
                      <a:lumMod val="50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0600" y="2849142"/>
            <a:ext cx="457200" cy="370308"/>
            <a:chOff x="845785" y="4030242"/>
            <a:chExt cx="457200" cy="370308"/>
          </a:xfrm>
        </p:grpSpPr>
        <p:sp>
          <p:nvSpPr>
            <p:cNvPr id="22" name="Connector 21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57800" y="2620542"/>
            <a:ext cx="457200" cy="370308"/>
            <a:chOff x="845785" y="4030242"/>
            <a:chExt cx="457200" cy="370308"/>
          </a:xfrm>
        </p:grpSpPr>
        <p:sp>
          <p:nvSpPr>
            <p:cNvPr id="25" name="Connector 24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00700" y="2963442"/>
            <a:ext cx="457200" cy="370308"/>
            <a:chOff x="845785" y="4030242"/>
            <a:chExt cx="457200" cy="370308"/>
          </a:xfrm>
        </p:grpSpPr>
        <p:sp>
          <p:nvSpPr>
            <p:cNvPr id="28" name="Connector 27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172200" y="3115842"/>
            <a:ext cx="457200" cy="370308"/>
            <a:chOff x="845785" y="4030242"/>
            <a:chExt cx="457200" cy="370308"/>
          </a:xfrm>
        </p:grpSpPr>
        <p:sp>
          <p:nvSpPr>
            <p:cNvPr id="31" name="Connector 30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400800" y="2620542"/>
            <a:ext cx="457200" cy="370308"/>
            <a:chOff x="845785" y="4030242"/>
            <a:chExt cx="457200" cy="370308"/>
          </a:xfrm>
        </p:grpSpPr>
        <p:sp>
          <p:nvSpPr>
            <p:cNvPr id="34" name="Connector 33"/>
            <p:cNvSpPr/>
            <p:nvPr/>
          </p:nvSpPr>
          <p:spPr>
            <a:xfrm>
              <a:off x="914400" y="4057650"/>
              <a:ext cx="342900" cy="342900"/>
            </a:xfrm>
            <a:prstGeom prst="flowChartConnector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45785" y="4030242"/>
              <a:ext cx="4572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Book Antiqua"/>
                  <a:ea typeface="Verdana" pitchFamily="34" charset="0"/>
                  <a:cs typeface="Book Antiqua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0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274" y="1177826"/>
            <a:ext cx="687689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about number patterns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skip-counting by 10s and 100s with base-ten blocks.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23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69543" y="713601"/>
            <a:ext cx="7666101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Skip-counting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– when you count by an    </a:t>
            </a:r>
          </a:p>
          <a:p>
            <a:pPr marL="0" indent="0" algn="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amount larger than one.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044728" y="1948124"/>
            <a:ext cx="6981376" cy="2628310"/>
            <a:chOff x="943037" y="1429340"/>
            <a:chExt cx="6981376" cy="2628310"/>
          </a:xfrm>
        </p:grpSpPr>
        <p:sp>
          <p:nvSpPr>
            <p:cNvPr id="32" name="Heart 31"/>
            <p:cNvSpPr/>
            <p:nvPr/>
          </p:nvSpPr>
          <p:spPr>
            <a:xfrm rot="405306">
              <a:off x="6191177" y="304792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Heart 32"/>
            <p:cNvSpPr/>
            <p:nvPr/>
          </p:nvSpPr>
          <p:spPr>
            <a:xfrm rot="18354331">
              <a:off x="1646531" y="1953919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Heart 33"/>
            <p:cNvSpPr/>
            <p:nvPr/>
          </p:nvSpPr>
          <p:spPr>
            <a:xfrm rot="2345845">
              <a:off x="4387968" y="3416418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Heart 34"/>
            <p:cNvSpPr/>
            <p:nvPr/>
          </p:nvSpPr>
          <p:spPr>
            <a:xfrm rot="20963409">
              <a:off x="1427416" y="254880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Heart 35"/>
            <p:cNvSpPr/>
            <p:nvPr/>
          </p:nvSpPr>
          <p:spPr>
            <a:xfrm rot="20963409">
              <a:off x="5515037" y="30575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Heart 36"/>
            <p:cNvSpPr/>
            <p:nvPr/>
          </p:nvSpPr>
          <p:spPr>
            <a:xfrm rot="20044628">
              <a:off x="7039078" y="148645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Heart 37"/>
            <p:cNvSpPr/>
            <p:nvPr/>
          </p:nvSpPr>
          <p:spPr>
            <a:xfrm rot="16005496">
              <a:off x="4133297" y="189537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Heart 38"/>
            <p:cNvSpPr/>
            <p:nvPr/>
          </p:nvSpPr>
          <p:spPr>
            <a:xfrm rot="965302">
              <a:off x="3126897" y="19001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Heart 39"/>
            <p:cNvSpPr/>
            <p:nvPr/>
          </p:nvSpPr>
          <p:spPr>
            <a:xfrm rot="9943775">
              <a:off x="2085984" y="1465722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Heart 40"/>
            <p:cNvSpPr/>
            <p:nvPr/>
          </p:nvSpPr>
          <p:spPr>
            <a:xfrm rot="5667113">
              <a:off x="5393967" y="2241641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Heart 41"/>
            <p:cNvSpPr/>
            <p:nvPr/>
          </p:nvSpPr>
          <p:spPr>
            <a:xfrm rot="20963409">
              <a:off x="7581513" y="2257486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Heart 42"/>
            <p:cNvSpPr/>
            <p:nvPr/>
          </p:nvSpPr>
          <p:spPr>
            <a:xfrm rot="20963409">
              <a:off x="1743136" y="3602443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Heart 43"/>
            <p:cNvSpPr/>
            <p:nvPr/>
          </p:nvSpPr>
          <p:spPr>
            <a:xfrm rot="20963409">
              <a:off x="943037" y="239792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Heart 44"/>
            <p:cNvSpPr/>
            <p:nvPr/>
          </p:nvSpPr>
          <p:spPr>
            <a:xfrm rot="2666867">
              <a:off x="3112577" y="2805537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Heart 45"/>
            <p:cNvSpPr/>
            <p:nvPr/>
          </p:nvSpPr>
          <p:spPr>
            <a:xfrm rot="16761530">
              <a:off x="3225998" y="3370805"/>
              <a:ext cx="342900" cy="342900"/>
            </a:xfrm>
            <a:prstGeom prst="heart">
              <a:avLst/>
            </a:prstGeom>
            <a:solidFill>
              <a:srgbClr val="5F47E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Heart 46"/>
            <p:cNvSpPr/>
            <p:nvPr/>
          </p:nvSpPr>
          <p:spPr>
            <a:xfrm rot="6441897">
              <a:off x="5152576" y="17716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Heart 47"/>
            <p:cNvSpPr/>
            <p:nvPr/>
          </p:nvSpPr>
          <p:spPr>
            <a:xfrm rot="2790922">
              <a:off x="48096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Heart 48"/>
            <p:cNvSpPr/>
            <p:nvPr/>
          </p:nvSpPr>
          <p:spPr>
            <a:xfrm rot="8382436">
              <a:off x="7499699" y="2984849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Heart 49"/>
            <p:cNvSpPr/>
            <p:nvPr/>
          </p:nvSpPr>
          <p:spPr>
            <a:xfrm rot="20259913">
              <a:off x="1080992" y="3397498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Heart 50"/>
            <p:cNvSpPr/>
            <p:nvPr/>
          </p:nvSpPr>
          <p:spPr>
            <a:xfrm rot="5400000">
              <a:off x="2514600" y="37147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Heart 51"/>
            <p:cNvSpPr/>
            <p:nvPr/>
          </p:nvSpPr>
          <p:spPr>
            <a:xfrm rot="4481219">
              <a:off x="6220468" y="215374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Heart 52"/>
            <p:cNvSpPr/>
            <p:nvPr/>
          </p:nvSpPr>
          <p:spPr>
            <a:xfrm rot="442087">
              <a:off x="3833102" y="2764826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Heart 53"/>
            <p:cNvSpPr/>
            <p:nvPr/>
          </p:nvSpPr>
          <p:spPr>
            <a:xfrm rot="7001893">
              <a:off x="4525528" y="2859101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Heart 54"/>
            <p:cNvSpPr/>
            <p:nvPr/>
          </p:nvSpPr>
          <p:spPr>
            <a:xfrm rot="15980366">
              <a:off x="2648572" y="246804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Heart 55"/>
            <p:cNvSpPr/>
            <p:nvPr/>
          </p:nvSpPr>
          <p:spPr>
            <a:xfrm rot="11703704">
              <a:off x="1990840" y="2496113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Heart 56"/>
            <p:cNvSpPr/>
            <p:nvPr/>
          </p:nvSpPr>
          <p:spPr>
            <a:xfrm rot="5400000">
              <a:off x="6981376" y="22288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Heart 57"/>
            <p:cNvSpPr/>
            <p:nvPr/>
          </p:nvSpPr>
          <p:spPr>
            <a:xfrm rot="5400000">
              <a:off x="3438076" y="23431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Heart 58"/>
            <p:cNvSpPr/>
            <p:nvPr/>
          </p:nvSpPr>
          <p:spPr>
            <a:xfrm rot="10238273">
              <a:off x="4660693" y="145435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Heart 59"/>
            <p:cNvSpPr/>
            <p:nvPr/>
          </p:nvSpPr>
          <p:spPr>
            <a:xfrm rot="8703458">
              <a:off x="3724891" y="3641097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Heart 60"/>
            <p:cNvSpPr/>
            <p:nvPr/>
          </p:nvSpPr>
          <p:spPr>
            <a:xfrm rot="5400000">
              <a:off x="6409876" y="3600450"/>
              <a:ext cx="342900" cy="342900"/>
            </a:xfrm>
            <a:prstGeom prst="heart">
              <a:avLst/>
            </a:prstGeom>
            <a:solidFill>
              <a:srgbClr val="00BCE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Heart 61"/>
            <p:cNvSpPr/>
            <p:nvPr/>
          </p:nvSpPr>
          <p:spPr>
            <a:xfrm rot="11387974">
              <a:off x="7456179" y="3627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Heart 62"/>
            <p:cNvSpPr/>
            <p:nvPr/>
          </p:nvSpPr>
          <p:spPr>
            <a:xfrm rot="7736999">
              <a:off x="6927665" y="332721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Heart 63"/>
            <p:cNvSpPr/>
            <p:nvPr/>
          </p:nvSpPr>
          <p:spPr>
            <a:xfrm rot="13328513">
              <a:off x="1556616" y="307302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Heart 64"/>
            <p:cNvSpPr/>
            <p:nvPr/>
          </p:nvSpPr>
          <p:spPr>
            <a:xfrm rot="6099473">
              <a:off x="2307081" y="300786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Heart 65"/>
            <p:cNvSpPr/>
            <p:nvPr/>
          </p:nvSpPr>
          <p:spPr>
            <a:xfrm rot="10346077">
              <a:off x="4144957" y="23642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Heart 66"/>
            <p:cNvSpPr/>
            <p:nvPr/>
          </p:nvSpPr>
          <p:spPr>
            <a:xfrm rot="9427296">
              <a:off x="1036544" y="148076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Heart 67"/>
            <p:cNvSpPr/>
            <p:nvPr/>
          </p:nvSpPr>
          <p:spPr>
            <a:xfrm rot="5388164">
              <a:off x="3428410" y="142934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Heart 68"/>
            <p:cNvSpPr/>
            <p:nvPr/>
          </p:nvSpPr>
          <p:spPr>
            <a:xfrm rot="9426336">
              <a:off x="5794399" y="3553726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Heart 69"/>
            <p:cNvSpPr/>
            <p:nvPr/>
          </p:nvSpPr>
          <p:spPr>
            <a:xfrm rot="20926443">
              <a:off x="2430397" y="1889404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Heart 70"/>
            <p:cNvSpPr/>
            <p:nvPr/>
          </p:nvSpPr>
          <p:spPr>
            <a:xfrm rot="16649781">
              <a:off x="5960816" y="2567945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Heart 71"/>
            <p:cNvSpPr/>
            <p:nvPr/>
          </p:nvSpPr>
          <p:spPr>
            <a:xfrm rot="10346077">
              <a:off x="7471844" y="1790741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Heart 72"/>
            <p:cNvSpPr/>
            <p:nvPr/>
          </p:nvSpPr>
          <p:spPr>
            <a:xfrm rot="10346077">
              <a:off x="6535307" y="168451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Heart 73"/>
            <p:cNvSpPr/>
            <p:nvPr/>
          </p:nvSpPr>
          <p:spPr>
            <a:xfrm rot="10346077">
              <a:off x="6764780" y="2707130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Heart 74"/>
            <p:cNvSpPr/>
            <p:nvPr/>
          </p:nvSpPr>
          <p:spPr>
            <a:xfrm rot="13649535">
              <a:off x="5109063" y="3328337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Heart 75"/>
            <p:cNvSpPr/>
            <p:nvPr/>
          </p:nvSpPr>
          <p:spPr>
            <a:xfrm rot="10346077">
              <a:off x="5850381" y="1564129"/>
              <a:ext cx="342900" cy="342900"/>
            </a:xfrm>
            <a:prstGeom prst="heart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4" name="Freeform 123"/>
          <p:cNvSpPr/>
          <p:nvPr/>
        </p:nvSpPr>
        <p:spPr>
          <a:xfrm>
            <a:off x="878823" y="1787109"/>
            <a:ext cx="2104774" cy="1598670"/>
          </a:xfrm>
          <a:custGeom>
            <a:avLst/>
            <a:gdLst>
              <a:gd name="connsiteX0" fmla="*/ 204260 w 2104774"/>
              <a:gd name="connsiteY0" fmla="*/ 62170 h 1598670"/>
              <a:gd name="connsiteX1" fmla="*/ 186499 w 2104774"/>
              <a:gd name="connsiteY1" fmla="*/ 106578 h 1598670"/>
              <a:gd name="connsiteX2" fmla="*/ 168737 w 2104774"/>
              <a:gd name="connsiteY2" fmla="*/ 159867 h 1598670"/>
              <a:gd name="connsiteX3" fmla="*/ 150975 w 2104774"/>
              <a:gd name="connsiteY3" fmla="*/ 204274 h 1598670"/>
              <a:gd name="connsiteX4" fmla="*/ 142094 w 2104774"/>
              <a:gd name="connsiteY4" fmla="*/ 230919 h 1598670"/>
              <a:gd name="connsiteX5" fmla="*/ 106570 w 2104774"/>
              <a:gd name="connsiteY5" fmla="*/ 310852 h 1598670"/>
              <a:gd name="connsiteX6" fmla="*/ 88809 w 2104774"/>
              <a:gd name="connsiteY6" fmla="*/ 364141 h 1598670"/>
              <a:gd name="connsiteX7" fmla="*/ 79928 w 2104774"/>
              <a:gd name="connsiteY7" fmla="*/ 390786 h 1598670"/>
              <a:gd name="connsiteX8" fmla="*/ 71047 w 2104774"/>
              <a:gd name="connsiteY8" fmla="*/ 426312 h 1598670"/>
              <a:gd name="connsiteX9" fmla="*/ 53285 w 2104774"/>
              <a:gd name="connsiteY9" fmla="*/ 479601 h 1598670"/>
              <a:gd name="connsiteX10" fmla="*/ 44404 w 2104774"/>
              <a:gd name="connsiteY10" fmla="*/ 515127 h 1598670"/>
              <a:gd name="connsiteX11" fmla="*/ 26642 w 2104774"/>
              <a:gd name="connsiteY11" fmla="*/ 550653 h 1598670"/>
              <a:gd name="connsiteX12" fmla="*/ 0 w 2104774"/>
              <a:gd name="connsiteY12" fmla="*/ 639468 h 1598670"/>
              <a:gd name="connsiteX13" fmla="*/ 8880 w 2104774"/>
              <a:gd name="connsiteY13" fmla="*/ 985847 h 1598670"/>
              <a:gd name="connsiteX14" fmla="*/ 17761 w 2104774"/>
              <a:gd name="connsiteY14" fmla="*/ 1030254 h 1598670"/>
              <a:gd name="connsiteX15" fmla="*/ 35523 w 2104774"/>
              <a:gd name="connsiteY15" fmla="*/ 1145714 h 1598670"/>
              <a:gd name="connsiteX16" fmla="*/ 44404 w 2104774"/>
              <a:gd name="connsiteY16" fmla="*/ 1172358 h 1598670"/>
              <a:gd name="connsiteX17" fmla="*/ 53285 w 2104774"/>
              <a:gd name="connsiteY17" fmla="*/ 1234529 h 1598670"/>
              <a:gd name="connsiteX18" fmla="*/ 62166 w 2104774"/>
              <a:gd name="connsiteY18" fmla="*/ 1261173 h 1598670"/>
              <a:gd name="connsiteX19" fmla="*/ 71047 w 2104774"/>
              <a:gd name="connsiteY19" fmla="*/ 1296699 h 1598670"/>
              <a:gd name="connsiteX20" fmla="*/ 79928 w 2104774"/>
              <a:gd name="connsiteY20" fmla="*/ 1341107 h 1598670"/>
              <a:gd name="connsiteX21" fmla="*/ 97689 w 2104774"/>
              <a:gd name="connsiteY21" fmla="*/ 1376633 h 1598670"/>
              <a:gd name="connsiteX22" fmla="*/ 106570 w 2104774"/>
              <a:gd name="connsiteY22" fmla="*/ 1403277 h 1598670"/>
              <a:gd name="connsiteX23" fmla="*/ 177618 w 2104774"/>
              <a:gd name="connsiteY23" fmla="*/ 1509855 h 1598670"/>
              <a:gd name="connsiteX24" fmla="*/ 230903 w 2104774"/>
              <a:gd name="connsiteY24" fmla="*/ 1563144 h 1598670"/>
              <a:gd name="connsiteX25" fmla="*/ 257546 w 2104774"/>
              <a:gd name="connsiteY25" fmla="*/ 1572026 h 1598670"/>
              <a:gd name="connsiteX26" fmla="*/ 284188 w 2104774"/>
              <a:gd name="connsiteY26" fmla="*/ 1589789 h 1598670"/>
              <a:gd name="connsiteX27" fmla="*/ 328593 w 2104774"/>
              <a:gd name="connsiteY27" fmla="*/ 1598670 h 1598670"/>
              <a:gd name="connsiteX28" fmla="*/ 390759 w 2104774"/>
              <a:gd name="connsiteY28" fmla="*/ 1589789 h 1598670"/>
              <a:gd name="connsiteX29" fmla="*/ 435164 w 2104774"/>
              <a:gd name="connsiteY29" fmla="*/ 1536500 h 1598670"/>
              <a:gd name="connsiteX30" fmla="*/ 479568 w 2104774"/>
              <a:gd name="connsiteY30" fmla="*/ 1483211 h 1598670"/>
              <a:gd name="connsiteX31" fmla="*/ 497330 w 2104774"/>
              <a:gd name="connsiteY31" fmla="*/ 1447685 h 1598670"/>
              <a:gd name="connsiteX32" fmla="*/ 506211 w 2104774"/>
              <a:gd name="connsiteY32" fmla="*/ 1421040 h 1598670"/>
              <a:gd name="connsiteX33" fmla="*/ 523973 w 2104774"/>
              <a:gd name="connsiteY33" fmla="*/ 1394396 h 1598670"/>
              <a:gd name="connsiteX34" fmla="*/ 568377 w 2104774"/>
              <a:gd name="connsiteY34" fmla="*/ 1314462 h 1598670"/>
              <a:gd name="connsiteX35" fmla="*/ 586139 w 2104774"/>
              <a:gd name="connsiteY35" fmla="*/ 1278936 h 1598670"/>
              <a:gd name="connsiteX36" fmla="*/ 621663 w 2104774"/>
              <a:gd name="connsiteY36" fmla="*/ 1225647 h 1598670"/>
              <a:gd name="connsiteX37" fmla="*/ 630544 w 2104774"/>
              <a:gd name="connsiteY37" fmla="*/ 1199003 h 1598670"/>
              <a:gd name="connsiteX38" fmla="*/ 657186 w 2104774"/>
              <a:gd name="connsiteY38" fmla="*/ 1181240 h 1598670"/>
              <a:gd name="connsiteX39" fmla="*/ 674948 w 2104774"/>
              <a:gd name="connsiteY39" fmla="*/ 1154595 h 1598670"/>
              <a:gd name="connsiteX40" fmla="*/ 728234 w 2104774"/>
              <a:gd name="connsiteY40" fmla="*/ 1127951 h 1598670"/>
              <a:gd name="connsiteX41" fmla="*/ 754876 w 2104774"/>
              <a:gd name="connsiteY41" fmla="*/ 1110188 h 1598670"/>
              <a:gd name="connsiteX42" fmla="*/ 808162 w 2104774"/>
              <a:gd name="connsiteY42" fmla="*/ 1092425 h 1598670"/>
              <a:gd name="connsiteX43" fmla="*/ 888090 w 2104774"/>
              <a:gd name="connsiteY43" fmla="*/ 1065780 h 1598670"/>
              <a:gd name="connsiteX44" fmla="*/ 968018 w 2104774"/>
              <a:gd name="connsiteY44" fmla="*/ 1039136 h 1598670"/>
              <a:gd name="connsiteX45" fmla="*/ 994661 w 2104774"/>
              <a:gd name="connsiteY45" fmla="*/ 1030254 h 1598670"/>
              <a:gd name="connsiteX46" fmla="*/ 1065708 w 2104774"/>
              <a:gd name="connsiteY46" fmla="*/ 1012491 h 1598670"/>
              <a:gd name="connsiteX47" fmla="*/ 1110112 w 2104774"/>
              <a:gd name="connsiteY47" fmla="*/ 1003610 h 1598670"/>
              <a:gd name="connsiteX48" fmla="*/ 1190041 w 2104774"/>
              <a:gd name="connsiteY48" fmla="*/ 994728 h 1598670"/>
              <a:gd name="connsiteX49" fmla="*/ 1252207 w 2104774"/>
              <a:gd name="connsiteY49" fmla="*/ 985847 h 1598670"/>
              <a:gd name="connsiteX50" fmla="*/ 1385420 w 2104774"/>
              <a:gd name="connsiteY50" fmla="*/ 976965 h 1598670"/>
              <a:gd name="connsiteX51" fmla="*/ 1891632 w 2104774"/>
              <a:gd name="connsiteY51" fmla="*/ 976965 h 1598670"/>
              <a:gd name="connsiteX52" fmla="*/ 1918275 w 2104774"/>
              <a:gd name="connsiteY52" fmla="*/ 968084 h 1598670"/>
              <a:gd name="connsiteX53" fmla="*/ 1980441 w 2104774"/>
              <a:gd name="connsiteY53" fmla="*/ 950321 h 1598670"/>
              <a:gd name="connsiteX54" fmla="*/ 2069250 w 2104774"/>
              <a:gd name="connsiteY54" fmla="*/ 861505 h 1598670"/>
              <a:gd name="connsiteX55" fmla="*/ 2095893 w 2104774"/>
              <a:gd name="connsiteY55" fmla="*/ 781572 h 1598670"/>
              <a:gd name="connsiteX56" fmla="*/ 2104774 w 2104774"/>
              <a:gd name="connsiteY56" fmla="*/ 754927 h 1598670"/>
              <a:gd name="connsiteX57" fmla="*/ 2095893 w 2104774"/>
              <a:gd name="connsiteY57" fmla="*/ 577297 h 1598670"/>
              <a:gd name="connsiteX58" fmla="*/ 2078131 w 2104774"/>
              <a:gd name="connsiteY58" fmla="*/ 515127 h 1598670"/>
              <a:gd name="connsiteX59" fmla="*/ 2060369 w 2104774"/>
              <a:gd name="connsiteY59" fmla="*/ 488482 h 1598670"/>
              <a:gd name="connsiteX60" fmla="*/ 2042607 w 2104774"/>
              <a:gd name="connsiteY60" fmla="*/ 435193 h 1598670"/>
              <a:gd name="connsiteX61" fmla="*/ 1989322 w 2104774"/>
              <a:gd name="connsiteY61" fmla="*/ 346378 h 1598670"/>
              <a:gd name="connsiteX62" fmla="*/ 1971560 w 2104774"/>
              <a:gd name="connsiteY62" fmla="*/ 319734 h 1598670"/>
              <a:gd name="connsiteX63" fmla="*/ 1918275 w 2104774"/>
              <a:gd name="connsiteY63" fmla="*/ 266445 h 1598670"/>
              <a:gd name="connsiteX64" fmla="*/ 1873870 w 2104774"/>
              <a:gd name="connsiteY64" fmla="*/ 222037 h 1598670"/>
              <a:gd name="connsiteX65" fmla="*/ 1793942 w 2104774"/>
              <a:gd name="connsiteY65" fmla="*/ 159867 h 1598670"/>
              <a:gd name="connsiteX66" fmla="*/ 1767299 w 2104774"/>
              <a:gd name="connsiteY66" fmla="*/ 142104 h 1598670"/>
              <a:gd name="connsiteX67" fmla="*/ 1740657 w 2104774"/>
              <a:gd name="connsiteY67" fmla="*/ 115459 h 1598670"/>
              <a:gd name="connsiteX68" fmla="*/ 1687371 w 2104774"/>
              <a:gd name="connsiteY68" fmla="*/ 97696 h 1598670"/>
              <a:gd name="connsiteX69" fmla="*/ 1625205 w 2104774"/>
              <a:gd name="connsiteY69" fmla="*/ 71052 h 1598670"/>
              <a:gd name="connsiteX70" fmla="*/ 1563039 w 2104774"/>
              <a:gd name="connsiteY70" fmla="*/ 44407 h 1598670"/>
              <a:gd name="connsiteX71" fmla="*/ 1527515 w 2104774"/>
              <a:gd name="connsiteY71" fmla="*/ 35526 h 1598670"/>
              <a:gd name="connsiteX72" fmla="*/ 1483110 w 2104774"/>
              <a:gd name="connsiteY72" fmla="*/ 26644 h 1598670"/>
              <a:gd name="connsiteX73" fmla="*/ 1376540 w 2104774"/>
              <a:gd name="connsiteY73" fmla="*/ 0 h 1598670"/>
              <a:gd name="connsiteX74" fmla="*/ 754876 w 2104774"/>
              <a:gd name="connsiteY74" fmla="*/ 8881 h 1598670"/>
              <a:gd name="connsiteX75" fmla="*/ 692710 w 2104774"/>
              <a:gd name="connsiteY75" fmla="*/ 17763 h 1598670"/>
              <a:gd name="connsiteX76" fmla="*/ 612782 w 2104774"/>
              <a:gd name="connsiteY76" fmla="*/ 26644 h 1598670"/>
              <a:gd name="connsiteX77" fmla="*/ 541735 w 2104774"/>
              <a:gd name="connsiteY77" fmla="*/ 35526 h 1598670"/>
              <a:gd name="connsiteX78" fmla="*/ 257546 w 2104774"/>
              <a:gd name="connsiteY78" fmla="*/ 53289 h 1598670"/>
              <a:gd name="connsiteX79" fmla="*/ 204260 w 2104774"/>
              <a:gd name="connsiteY79" fmla="*/ 79933 h 1598670"/>
              <a:gd name="connsiteX80" fmla="*/ 168737 w 2104774"/>
              <a:gd name="connsiteY80" fmla="*/ 115459 h 159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104774" h="1598670">
                <a:moveTo>
                  <a:pt x="204260" y="62170"/>
                </a:moveTo>
                <a:cubicBezTo>
                  <a:pt x="198340" y="76973"/>
                  <a:pt x="191947" y="91595"/>
                  <a:pt x="186499" y="106578"/>
                </a:cubicBezTo>
                <a:cubicBezTo>
                  <a:pt x="180101" y="124175"/>
                  <a:pt x="175691" y="142482"/>
                  <a:pt x="168737" y="159867"/>
                </a:cubicBezTo>
                <a:cubicBezTo>
                  <a:pt x="162816" y="174669"/>
                  <a:pt x="156573" y="189346"/>
                  <a:pt x="150975" y="204274"/>
                </a:cubicBezTo>
                <a:cubicBezTo>
                  <a:pt x="147688" y="213040"/>
                  <a:pt x="145782" y="222314"/>
                  <a:pt x="142094" y="230919"/>
                </a:cubicBezTo>
                <a:cubicBezTo>
                  <a:pt x="108594" y="309091"/>
                  <a:pt x="139615" y="219970"/>
                  <a:pt x="106570" y="310852"/>
                </a:cubicBezTo>
                <a:cubicBezTo>
                  <a:pt x="100172" y="328449"/>
                  <a:pt x="94729" y="346378"/>
                  <a:pt x="88809" y="364141"/>
                </a:cubicBezTo>
                <a:cubicBezTo>
                  <a:pt x="85849" y="373023"/>
                  <a:pt x="82199" y="381703"/>
                  <a:pt x="79928" y="390786"/>
                </a:cubicBezTo>
                <a:cubicBezTo>
                  <a:pt x="76968" y="402628"/>
                  <a:pt x="74554" y="414620"/>
                  <a:pt x="71047" y="426312"/>
                </a:cubicBezTo>
                <a:cubicBezTo>
                  <a:pt x="65667" y="444246"/>
                  <a:pt x="57826" y="461436"/>
                  <a:pt x="53285" y="479601"/>
                </a:cubicBezTo>
                <a:cubicBezTo>
                  <a:pt x="50325" y="491443"/>
                  <a:pt x="48690" y="503698"/>
                  <a:pt x="44404" y="515127"/>
                </a:cubicBezTo>
                <a:cubicBezTo>
                  <a:pt x="39755" y="527524"/>
                  <a:pt x="31559" y="538360"/>
                  <a:pt x="26642" y="550653"/>
                </a:cubicBezTo>
                <a:cubicBezTo>
                  <a:pt x="12225" y="586697"/>
                  <a:pt x="8723" y="604569"/>
                  <a:pt x="0" y="639468"/>
                </a:cubicBezTo>
                <a:cubicBezTo>
                  <a:pt x="2960" y="754928"/>
                  <a:pt x="3636" y="870469"/>
                  <a:pt x="8880" y="985847"/>
                </a:cubicBezTo>
                <a:cubicBezTo>
                  <a:pt x="9565" y="1000927"/>
                  <a:pt x="15279" y="1015364"/>
                  <a:pt x="17761" y="1030254"/>
                </a:cubicBezTo>
                <a:cubicBezTo>
                  <a:pt x="22483" y="1058586"/>
                  <a:pt x="28969" y="1116221"/>
                  <a:pt x="35523" y="1145714"/>
                </a:cubicBezTo>
                <a:cubicBezTo>
                  <a:pt x="37554" y="1154853"/>
                  <a:pt x="41444" y="1163477"/>
                  <a:pt x="44404" y="1172358"/>
                </a:cubicBezTo>
                <a:cubicBezTo>
                  <a:pt x="47364" y="1193082"/>
                  <a:pt x="49180" y="1214001"/>
                  <a:pt x="53285" y="1234529"/>
                </a:cubicBezTo>
                <a:cubicBezTo>
                  <a:pt x="55121" y="1243709"/>
                  <a:pt x="59594" y="1252171"/>
                  <a:pt x="62166" y="1261173"/>
                </a:cubicBezTo>
                <a:cubicBezTo>
                  <a:pt x="65519" y="1272910"/>
                  <a:pt x="68399" y="1284783"/>
                  <a:pt x="71047" y="1296699"/>
                </a:cubicBezTo>
                <a:cubicBezTo>
                  <a:pt x="74322" y="1311435"/>
                  <a:pt x="75155" y="1326786"/>
                  <a:pt x="79928" y="1341107"/>
                </a:cubicBezTo>
                <a:cubicBezTo>
                  <a:pt x="84114" y="1353667"/>
                  <a:pt x="92474" y="1364464"/>
                  <a:pt x="97689" y="1376633"/>
                </a:cubicBezTo>
                <a:cubicBezTo>
                  <a:pt x="101376" y="1385238"/>
                  <a:pt x="102882" y="1394672"/>
                  <a:pt x="106570" y="1403277"/>
                </a:cubicBezTo>
                <a:cubicBezTo>
                  <a:pt x="122975" y="1441558"/>
                  <a:pt x="149025" y="1481260"/>
                  <a:pt x="177618" y="1509855"/>
                </a:cubicBezTo>
                <a:cubicBezTo>
                  <a:pt x="195380" y="1527618"/>
                  <a:pt x="207073" y="1555200"/>
                  <a:pt x="230903" y="1563144"/>
                </a:cubicBezTo>
                <a:cubicBezTo>
                  <a:pt x="239784" y="1566105"/>
                  <a:pt x="249173" y="1567839"/>
                  <a:pt x="257546" y="1572026"/>
                </a:cubicBezTo>
                <a:cubicBezTo>
                  <a:pt x="267093" y="1576800"/>
                  <a:pt x="274194" y="1586041"/>
                  <a:pt x="284188" y="1589789"/>
                </a:cubicBezTo>
                <a:cubicBezTo>
                  <a:pt x="298322" y="1595089"/>
                  <a:pt x="313791" y="1595710"/>
                  <a:pt x="328593" y="1598670"/>
                </a:cubicBezTo>
                <a:cubicBezTo>
                  <a:pt x="349315" y="1595710"/>
                  <a:pt x="371324" y="1597564"/>
                  <a:pt x="390759" y="1589789"/>
                </a:cubicBezTo>
                <a:cubicBezTo>
                  <a:pt x="410217" y="1582005"/>
                  <a:pt x="422955" y="1551152"/>
                  <a:pt x="435164" y="1536500"/>
                </a:cubicBezTo>
                <a:cubicBezTo>
                  <a:pt x="468561" y="1496422"/>
                  <a:pt x="455515" y="1525308"/>
                  <a:pt x="479568" y="1483211"/>
                </a:cubicBezTo>
                <a:cubicBezTo>
                  <a:pt x="486136" y="1471716"/>
                  <a:pt x="492115" y="1459854"/>
                  <a:pt x="497330" y="1447685"/>
                </a:cubicBezTo>
                <a:cubicBezTo>
                  <a:pt x="501018" y="1439080"/>
                  <a:pt x="502024" y="1429414"/>
                  <a:pt x="506211" y="1421040"/>
                </a:cubicBezTo>
                <a:cubicBezTo>
                  <a:pt x="510984" y="1411493"/>
                  <a:pt x="518052" y="1403277"/>
                  <a:pt x="523973" y="1394396"/>
                </a:cubicBezTo>
                <a:cubicBezTo>
                  <a:pt x="548531" y="1320717"/>
                  <a:pt x="507306" y="1436611"/>
                  <a:pt x="568377" y="1314462"/>
                </a:cubicBezTo>
                <a:cubicBezTo>
                  <a:pt x="574298" y="1302620"/>
                  <a:pt x="579328" y="1290289"/>
                  <a:pt x="586139" y="1278936"/>
                </a:cubicBezTo>
                <a:cubicBezTo>
                  <a:pt x="597122" y="1260630"/>
                  <a:pt x="614912" y="1245900"/>
                  <a:pt x="621663" y="1225647"/>
                </a:cubicBezTo>
                <a:cubicBezTo>
                  <a:pt x="624623" y="1216766"/>
                  <a:pt x="624696" y="1206313"/>
                  <a:pt x="630544" y="1199003"/>
                </a:cubicBezTo>
                <a:cubicBezTo>
                  <a:pt x="637211" y="1190668"/>
                  <a:pt x="648305" y="1187161"/>
                  <a:pt x="657186" y="1181240"/>
                </a:cubicBezTo>
                <a:cubicBezTo>
                  <a:pt x="663107" y="1172358"/>
                  <a:pt x="667400" y="1162143"/>
                  <a:pt x="674948" y="1154595"/>
                </a:cubicBezTo>
                <a:cubicBezTo>
                  <a:pt x="692164" y="1137378"/>
                  <a:pt x="706564" y="1135174"/>
                  <a:pt x="728234" y="1127951"/>
                </a:cubicBezTo>
                <a:cubicBezTo>
                  <a:pt x="737115" y="1122030"/>
                  <a:pt x="745123" y="1114523"/>
                  <a:pt x="754876" y="1110188"/>
                </a:cubicBezTo>
                <a:cubicBezTo>
                  <a:pt x="771985" y="1102583"/>
                  <a:pt x="790400" y="1098346"/>
                  <a:pt x="808162" y="1092425"/>
                </a:cubicBezTo>
                <a:lnTo>
                  <a:pt x="888090" y="1065780"/>
                </a:lnTo>
                <a:lnTo>
                  <a:pt x="968018" y="1039136"/>
                </a:lnTo>
                <a:cubicBezTo>
                  <a:pt x="976899" y="1036175"/>
                  <a:pt x="985579" y="1032525"/>
                  <a:pt x="994661" y="1030254"/>
                </a:cubicBezTo>
                <a:cubicBezTo>
                  <a:pt x="1018343" y="1024333"/>
                  <a:pt x="1041771" y="1017279"/>
                  <a:pt x="1065708" y="1012491"/>
                </a:cubicBezTo>
                <a:cubicBezTo>
                  <a:pt x="1080509" y="1009531"/>
                  <a:pt x="1095169" y="1005745"/>
                  <a:pt x="1110112" y="1003610"/>
                </a:cubicBezTo>
                <a:cubicBezTo>
                  <a:pt x="1136650" y="999819"/>
                  <a:pt x="1163441" y="998053"/>
                  <a:pt x="1190041" y="994728"/>
                </a:cubicBezTo>
                <a:cubicBezTo>
                  <a:pt x="1210812" y="992131"/>
                  <a:pt x="1231361" y="987742"/>
                  <a:pt x="1252207" y="985847"/>
                </a:cubicBezTo>
                <a:cubicBezTo>
                  <a:pt x="1296527" y="981818"/>
                  <a:pt x="1341016" y="979926"/>
                  <a:pt x="1385420" y="976965"/>
                </a:cubicBezTo>
                <a:cubicBezTo>
                  <a:pt x="1616951" y="983982"/>
                  <a:pt x="1677327" y="992840"/>
                  <a:pt x="1891632" y="976965"/>
                </a:cubicBezTo>
                <a:cubicBezTo>
                  <a:pt x="1900968" y="976273"/>
                  <a:pt x="1909274" y="970656"/>
                  <a:pt x="1918275" y="968084"/>
                </a:cubicBezTo>
                <a:cubicBezTo>
                  <a:pt x="1996334" y="945780"/>
                  <a:pt x="1916560" y="971615"/>
                  <a:pt x="1980441" y="950321"/>
                </a:cubicBezTo>
                <a:cubicBezTo>
                  <a:pt x="2021042" y="923252"/>
                  <a:pt x="2052334" y="912257"/>
                  <a:pt x="2069250" y="861505"/>
                </a:cubicBezTo>
                <a:lnTo>
                  <a:pt x="2095893" y="781572"/>
                </a:lnTo>
                <a:lnTo>
                  <a:pt x="2104774" y="754927"/>
                </a:lnTo>
                <a:cubicBezTo>
                  <a:pt x="2101814" y="695717"/>
                  <a:pt x="2100816" y="636376"/>
                  <a:pt x="2095893" y="577297"/>
                </a:cubicBezTo>
                <a:cubicBezTo>
                  <a:pt x="2095324" y="570467"/>
                  <a:pt x="2082756" y="524377"/>
                  <a:pt x="2078131" y="515127"/>
                </a:cubicBezTo>
                <a:cubicBezTo>
                  <a:pt x="2073358" y="505580"/>
                  <a:pt x="2064704" y="498236"/>
                  <a:pt x="2060369" y="488482"/>
                </a:cubicBezTo>
                <a:cubicBezTo>
                  <a:pt x="2052765" y="471372"/>
                  <a:pt x="2050980" y="451940"/>
                  <a:pt x="2042607" y="435193"/>
                </a:cubicBezTo>
                <a:cubicBezTo>
                  <a:pt x="2015300" y="380575"/>
                  <a:pt x="2032187" y="410679"/>
                  <a:pt x="1989322" y="346378"/>
                </a:cubicBezTo>
                <a:cubicBezTo>
                  <a:pt x="1983401" y="337497"/>
                  <a:pt x="1979107" y="327282"/>
                  <a:pt x="1971560" y="319734"/>
                </a:cubicBezTo>
                <a:cubicBezTo>
                  <a:pt x="1953798" y="301971"/>
                  <a:pt x="1932208" y="287346"/>
                  <a:pt x="1918275" y="266445"/>
                </a:cubicBezTo>
                <a:cubicBezTo>
                  <a:pt x="1881674" y="211539"/>
                  <a:pt x="1922313" y="265100"/>
                  <a:pt x="1873870" y="222037"/>
                </a:cubicBezTo>
                <a:cubicBezTo>
                  <a:pt x="1801985" y="158135"/>
                  <a:pt x="1848881" y="178180"/>
                  <a:pt x="1793942" y="159867"/>
                </a:cubicBezTo>
                <a:cubicBezTo>
                  <a:pt x="1785061" y="153946"/>
                  <a:pt x="1775499" y="148938"/>
                  <a:pt x="1767299" y="142104"/>
                </a:cubicBezTo>
                <a:cubicBezTo>
                  <a:pt x="1757651" y="134063"/>
                  <a:pt x="1751636" y="121559"/>
                  <a:pt x="1740657" y="115459"/>
                </a:cubicBezTo>
                <a:cubicBezTo>
                  <a:pt x="1724291" y="106366"/>
                  <a:pt x="1704117" y="106070"/>
                  <a:pt x="1687371" y="97696"/>
                </a:cubicBezTo>
                <a:cubicBezTo>
                  <a:pt x="1569570" y="38790"/>
                  <a:pt x="1716667" y="110252"/>
                  <a:pt x="1625205" y="71052"/>
                </a:cubicBezTo>
                <a:cubicBezTo>
                  <a:pt x="1577848" y="50755"/>
                  <a:pt x="1604687" y="56307"/>
                  <a:pt x="1563039" y="44407"/>
                </a:cubicBezTo>
                <a:cubicBezTo>
                  <a:pt x="1551303" y="41054"/>
                  <a:pt x="1539430" y="38174"/>
                  <a:pt x="1527515" y="35526"/>
                </a:cubicBezTo>
                <a:cubicBezTo>
                  <a:pt x="1512780" y="32251"/>
                  <a:pt x="1497568" y="30982"/>
                  <a:pt x="1483110" y="26644"/>
                </a:cubicBezTo>
                <a:cubicBezTo>
                  <a:pt x="1378650" y="-4697"/>
                  <a:pt x="1507825" y="18755"/>
                  <a:pt x="1376540" y="0"/>
                </a:cubicBezTo>
                <a:lnTo>
                  <a:pt x="754876" y="8881"/>
                </a:lnTo>
                <a:cubicBezTo>
                  <a:pt x="733951" y="9425"/>
                  <a:pt x="713481" y="15166"/>
                  <a:pt x="692710" y="17763"/>
                </a:cubicBezTo>
                <a:cubicBezTo>
                  <a:pt x="666110" y="21088"/>
                  <a:pt x="639405" y="23512"/>
                  <a:pt x="612782" y="26644"/>
                </a:cubicBezTo>
                <a:cubicBezTo>
                  <a:pt x="589079" y="29433"/>
                  <a:pt x="565512" y="33458"/>
                  <a:pt x="541735" y="35526"/>
                </a:cubicBezTo>
                <a:cubicBezTo>
                  <a:pt x="490615" y="39971"/>
                  <a:pt x="302974" y="50616"/>
                  <a:pt x="257546" y="53289"/>
                </a:cubicBezTo>
                <a:cubicBezTo>
                  <a:pt x="235876" y="60512"/>
                  <a:pt x="221476" y="62716"/>
                  <a:pt x="204260" y="79933"/>
                </a:cubicBezTo>
                <a:cubicBezTo>
                  <a:pt x="161394" y="122803"/>
                  <a:pt x="209338" y="95159"/>
                  <a:pt x="168737" y="115459"/>
                </a:cubicBezTo>
              </a:path>
            </a:pathLst>
          </a:custGeom>
          <a:ln w="28575" cmpd="sng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1473843" y="2826244"/>
            <a:ext cx="1785062" cy="1225648"/>
          </a:xfrm>
          <a:custGeom>
            <a:avLst/>
            <a:gdLst>
              <a:gd name="connsiteX0" fmla="*/ 461807 w 1785062"/>
              <a:gd name="connsiteY0" fmla="*/ 88815 h 1225647"/>
              <a:gd name="connsiteX1" fmla="*/ 417403 w 1785062"/>
              <a:gd name="connsiteY1" fmla="*/ 106578 h 1225647"/>
              <a:gd name="connsiteX2" fmla="*/ 355236 w 1785062"/>
              <a:gd name="connsiteY2" fmla="*/ 124341 h 1225647"/>
              <a:gd name="connsiteX3" fmla="*/ 213142 w 1785062"/>
              <a:gd name="connsiteY3" fmla="*/ 150985 h 1225647"/>
              <a:gd name="connsiteX4" fmla="*/ 159856 w 1785062"/>
              <a:gd name="connsiteY4" fmla="*/ 168748 h 1225647"/>
              <a:gd name="connsiteX5" fmla="*/ 133214 w 1785062"/>
              <a:gd name="connsiteY5" fmla="*/ 177630 h 1225647"/>
              <a:gd name="connsiteX6" fmla="*/ 106571 w 1785062"/>
              <a:gd name="connsiteY6" fmla="*/ 195393 h 1225647"/>
              <a:gd name="connsiteX7" fmla="*/ 88809 w 1785062"/>
              <a:gd name="connsiteY7" fmla="*/ 222037 h 1225647"/>
              <a:gd name="connsiteX8" fmla="*/ 62166 w 1785062"/>
              <a:gd name="connsiteY8" fmla="*/ 239800 h 1225647"/>
              <a:gd name="connsiteX9" fmla="*/ 26643 w 1785062"/>
              <a:gd name="connsiteY9" fmla="*/ 293089 h 1225647"/>
              <a:gd name="connsiteX10" fmla="*/ 8881 w 1785062"/>
              <a:gd name="connsiteY10" fmla="*/ 346378 h 1225647"/>
              <a:gd name="connsiteX11" fmla="*/ 0 w 1785062"/>
              <a:gd name="connsiteY11" fmla="*/ 373023 h 1225647"/>
              <a:gd name="connsiteX12" fmla="*/ 8881 w 1785062"/>
              <a:gd name="connsiteY12" fmla="*/ 621705 h 1225647"/>
              <a:gd name="connsiteX13" fmla="*/ 17762 w 1785062"/>
              <a:gd name="connsiteY13" fmla="*/ 657231 h 1225647"/>
              <a:gd name="connsiteX14" fmla="*/ 35524 w 1785062"/>
              <a:gd name="connsiteY14" fmla="*/ 737164 h 1225647"/>
              <a:gd name="connsiteX15" fmla="*/ 53285 w 1785062"/>
              <a:gd name="connsiteY15" fmla="*/ 790453 h 1225647"/>
              <a:gd name="connsiteX16" fmla="*/ 62166 w 1785062"/>
              <a:gd name="connsiteY16" fmla="*/ 817098 h 1225647"/>
              <a:gd name="connsiteX17" fmla="*/ 71047 w 1785062"/>
              <a:gd name="connsiteY17" fmla="*/ 852624 h 1225647"/>
              <a:gd name="connsiteX18" fmla="*/ 88809 w 1785062"/>
              <a:gd name="connsiteY18" fmla="*/ 905913 h 1225647"/>
              <a:gd name="connsiteX19" fmla="*/ 115452 w 1785062"/>
              <a:gd name="connsiteY19" fmla="*/ 994728 h 1225647"/>
              <a:gd name="connsiteX20" fmla="*/ 124333 w 1785062"/>
              <a:gd name="connsiteY20" fmla="*/ 1021372 h 1225647"/>
              <a:gd name="connsiteX21" fmla="*/ 142095 w 1785062"/>
              <a:gd name="connsiteY21" fmla="*/ 1048017 h 1225647"/>
              <a:gd name="connsiteX22" fmla="*/ 150975 w 1785062"/>
              <a:gd name="connsiteY22" fmla="*/ 1074661 h 1225647"/>
              <a:gd name="connsiteX23" fmla="*/ 213142 w 1785062"/>
              <a:gd name="connsiteY23" fmla="*/ 1154595 h 1225647"/>
              <a:gd name="connsiteX24" fmla="*/ 239784 w 1785062"/>
              <a:gd name="connsiteY24" fmla="*/ 1172358 h 1225647"/>
              <a:gd name="connsiteX25" fmla="*/ 293070 w 1785062"/>
              <a:gd name="connsiteY25" fmla="*/ 1190121 h 1225647"/>
              <a:gd name="connsiteX26" fmla="*/ 355236 w 1785062"/>
              <a:gd name="connsiteY26" fmla="*/ 1207884 h 1225647"/>
              <a:gd name="connsiteX27" fmla="*/ 426283 w 1785062"/>
              <a:gd name="connsiteY27" fmla="*/ 1225647 h 1225647"/>
              <a:gd name="connsiteX28" fmla="*/ 586140 w 1785062"/>
              <a:gd name="connsiteY28" fmla="*/ 1216765 h 1225647"/>
              <a:gd name="connsiteX29" fmla="*/ 692711 w 1785062"/>
              <a:gd name="connsiteY29" fmla="*/ 1199002 h 1225647"/>
              <a:gd name="connsiteX30" fmla="*/ 879209 w 1785062"/>
              <a:gd name="connsiteY30" fmla="*/ 1181239 h 1225647"/>
              <a:gd name="connsiteX31" fmla="*/ 932495 w 1785062"/>
              <a:gd name="connsiteY31" fmla="*/ 1172358 h 1225647"/>
              <a:gd name="connsiteX32" fmla="*/ 1012423 w 1785062"/>
              <a:gd name="connsiteY32" fmla="*/ 1154595 h 1225647"/>
              <a:gd name="connsiteX33" fmla="*/ 1065708 w 1785062"/>
              <a:gd name="connsiteY33" fmla="*/ 1136832 h 1225647"/>
              <a:gd name="connsiteX34" fmla="*/ 1118994 w 1785062"/>
              <a:gd name="connsiteY34" fmla="*/ 1119069 h 1225647"/>
              <a:gd name="connsiteX35" fmla="*/ 1145637 w 1785062"/>
              <a:gd name="connsiteY35" fmla="*/ 1110187 h 1225647"/>
              <a:gd name="connsiteX36" fmla="*/ 1225565 w 1785062"/>
              <a:gd name="connsiteY36" fmla="*/ 1065780 h 1225647"/>
              <a:gd name="connsiteX37" fmla="*/ 1278850 w 1785062"/>
              <a:gd name="connsiteY37" fmla="*/ 1039135 h 1225647"/>
              <a:gd name="connsiteX38" fmla="*/ 1332136 w 1785062"/>
              <a:gd name="connsiteY38" fmla="*/ 994728 h 1225647"/>
              <a:gd name="connsiteX39" fmla="*/ 1385421 w 1785062"/>
              <a:gd name="connsiteY39" fmla="*/ 959202 h 1225647"/>
              <a:gd name="connsiteX40" fmla="*/ 1412064 w 1785062"/>
              <a:gd name="connsiteY40" fmla="*/ 941439 h 1225647"/>
              <a:gd name="connsiteX41" fmla="*/ 1438706 w 1785062"/>
              <a:gd name="connsiteY41" fmla="*/ 914794 h 1225647"/>
              <a:gd name="connsiteX42" fmla="*/ 1456468 w 1785062"/>
              <a:gd name="connsiteY42" fmla="*/ 888150 h 1225647"/>
              <a:gd name="connsiteX43" fmla="*/ 1483111 w 1785062"/>
              <a:gd name="connsiteY43" fmla="*/ 870387 h 1225647"/>
              <a:gd name="connsiteX44" fmla="*/ 1500873 w 1785062"/>
              <a:gd name="connsiteY44" fmla="*/ 843742 h 1225647"/>
              <a:gd name="connsiteX45" fmla="*/ 1554158 w 1785062"/>
              <a:gd name="connsiteY45" fmla="*/ 790453 h 1225647"/>
              <a:gd name="connsiteX46" fmla="*/ 1589682 w 1785062"/>
              <a:gd name="connsiteY46" fmla="*/ 737164 h 1225647"/>
              <a:gd name="connsiteX47" fmla="*/ 1616324 w 1785062"/>
              <a:gd name="connsiteY47" fmla="*/ 710520 h 1225647"/>
              <a:gd name="connsiteX48" fmla="*/ 1634086 w 1785062"/>
              <a:gd name="connsiteY48" fmla="*/ 674994 h 1225647"/>
              <a:gd name="connsiteX49" fmla="*/ 1660729 w 1785062"/>
              <a:gd name="connsiteY49" fmla="*/ 639468 h 1225647"/>
              <a:gd name="connsiteX50" fmla="*/ 1687372 w 1785062"/>
              <a:gd name="connsiteY50" fmla="*/ 577297 h 1225647"/>
              <a:gd name="connsiteX51" fmla="*/ 1722895 w 1785062"/>
              <a:gd name="connsiteY51" fmla="*/ 524008 h 1225647"/>
              <a:gd name="connsiteX52" fmla="*/ 1749538 w 1785062"/>
              <a:gd name="connsiteY52" fmla="*/ 470719 h 1225647"/>
              <a:gd name="connsiteX53" fmla="*/ 1767300 w 1785062"/>
              <a:gd name="connsiteY53" fmla="*/ 435193 h 1225647"/>
              <a:gd name="connsiteX54" fmla="*/ 1785062 w 1785062"/>
              <a:gd name="connsiteY54" fmla="*/ 381904 h 1225647"/>
              <a:gd name="connsiteX55" fmla="*/ 1776181 w 1785062"/>
              <a:gd name="connsiteY55" fmla="*/ 204274 h 1225647"/>
              <a:gd name="connsiteX56" fmla="*/ 1767300 w 1785062"/>
              <a:gd name="connsiteY56" fmla="*/ 177630 h 1225647"/>
              <a:gd name="connsiteX57" fmla="*/ 1705133 w 1785062"/>
              <a:gd name="connsiteY57" fmla="*/ 97696 h 1225647"/>
              <a:gd name="connsiteX58" fmla="*/ 1687372 w 1785062"/>
              <a:gd name="connsiteY58" fmla="*/ 71052 h 1225647"/>
              <a:gd name="connsiteX59" fmla="*/ 1634086 w 1785062"/>
              <a:gd name="connsiteY59" fmla="*/ 35526 h 1225647"/>
              <a:gd name="connsiteX60" fmla="*/ 1607444 w 1785062"/>
              <a:gd name="connsiteY60" fmla="*/ 17763 h 1225647"/>
              <a:gd name="connsiteX61" fmla="*/ 1545277 w 1785062"/>
              <a:gd name="connsiteY61" fmla="*/ 0 h 1225647"/>
              <a:gd name="connsiteX62" fmla="*/ 1341016 w 1785062"/>
              <a:gd name="connsiteY62" fmla="*/ 8881 h 1225647"/>
              <a:gd name="connsiteX63" fmla="*/ 1234446 w 1785062"/>
              <a:gd name="connsiteY63" fmla="*/ 26644 h 1225647"/>
              <a:gd name="connsiteX64" fmla="*/ 932495 w 1785062"/>
              <a:gd name="connsiteY64" fmla="*/ 35526 h 1225647"/>
              <a:gd name="connsiteX65" fmla="*/ 808162 w 1785062"/>
              <a:gd name="connsiteY65" fmla="*/ 44407 h 1225647"/>
              <a:gd name="connsiteX66" fmla="*/ 710472 w 1785062"/>
              <a:gd name="connsiteY66" fmla="*/ 53289 h 1225647"/>
              <a:gd name="connsiteX67" fmla="*/ 541735 w 1785062"/>
              <a:gd name="connsiteY67" fmla="*/ 62170 h 1225647"/>
              <a:gd name="connsiteX68" fmla="*/ 452926 w 1785062"/>
              <a:gd name="connsiteY68" fmla="*/ 88815 h 1225647"/>
              <a:gd name="connsiteX69" fmla="*/ 461807 w 1785062"/>
              <a:gd name="connsiteY69" fmla="*/ 88815 h 122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785062" h="1225647">
                <a:moveTo>
                  <a:pt x="461807" y="88815"/>
                </a:moveTo>
                <a:cubicBezTo>
                  <a:pt x="447006" y="94736"/>
                  <a:pt x="432330" y="100980"/>
                  <a:pt x="417403" y="106578"/>
                </a:cubicBezTo>
                <a:cubicBezTo>
                  <a:pt x="398062" y="113831"/>
                  <a:pt x="375223" y="120343"/>
                  <a:pt x="355236" y="124341"/>
                </a:cubicBezTo>
                <a:cubicBezTo>
                  <a:pt x="314903" y="132408"/>
                  <a:pt x="247967" y="139376"/>
                  <a:pt x="213142" y="150985"/>
                </a:cubicBezTo>
                <a:lnTo>
                  <a:pt x="159856" y="168748"/>
                </a:lnTo>
                <a:cubicBezTo>
                  <a:pt x="150975" y="171708"/>
                  <a:pt x="141003" y="172437"/>
                  <a:pt x="133214" y="177630"/>
                </a:cubicBezTo>
                <a:lnTo>
                  <a:pt x="106571" y="195393"/>
                </a:lnTo>
                <a:cubicBezTo>
                  <a:pt x="100650" y="204274"/>
                  <a:pt x="96356" y="214489"/>
                  <a:pt x="88809" y="222037"/>
                </a:cubicBezTo>
                <a:cubicBezTo>
                  <a:pt x="81262" y="229585"/>
                  <a:pt x="69194" y="231767"/>
                  <a:pt x="62166" y="239800"/>
                </a:cubicBezTo>
                <a:cubicBezTo>
                  <a:pt x="48109" y="255866"/>
                  <a:pt x="26643" y="293089"/>
                  <a:pt x="26643" y="293089"/>
                </a:cubicBezTo>
                <a:lnTo>
                  <a:pt x="8881" y="346378"/>
                </a:lnTo>
                <a:lnTo>
                  <a:pt x="0" y="373023"/>
                </a:lnTo>
                <a:cubicBezTo>
                  <a:pt x="2960" y="455917"/>
                  <a:pt x="3707" y="538920"/>
                  <a:pt x="8881" y="621705"/>
                </a:cubicBezTo>
                <a:cubicBezTo>
                  <a:pt x="9642" y="633888"/>
                  <a:pt x="15114" y="645315"/>
                  <a:pt x="17762" y="657231"/>
                </a:cubicBezTo>
                <a:cubicBezTo>
                  <a:pt x="25007" y="689833"/>
                  <a:pt x="26241" y="706217"/>
                  <a:pt x="35524" y="737164"/>
                </a:cubicBezTo>
                <a:cubicBezTo>
                  <a:pt x="40904" y="755098"/>
                  <a:pt x="47365" y="772690"/>
                  <a:pt x="53285" y="790453"/>
                </a:cubicBezTo>
                <a:cubicBezTo>
                  <a:pt x="56245" y="799335"/>
                  <a:pt x="59895" y="808015"/>
                  <a:pt x="62166" y="817098"/>
                </a:cubicBezTo>
                <a:cubicBezTo>
                  <a:pt x="65126" y="828940"/>
                  <a:pt x="67540" y="840932"/>
                  <a:pt x="71047" y="852624"/>
                </a:cubicBezTo>
                <a:cubicBezTo>
                  <a:pt x="76427" y="870558"/>
                  <a:pt x="84268" y="887748"/>
                  <a:pt x="88809" y="905913"/>
                </a:cubicBezTo>
                <a:cubicBezTo>
                  <a:pt x="102231" y="959603"/>
                  <a:pt x="93831" y="929861"/>
                  <a:pt x="115452" y="994728"/>
                </a:cubicBezTo>
                <a:cubicBezTo>
                  <a:pt x="118412" y="1003609"/>
                  <a:pt x="119140" y="1013582"/>
                  <a:pt x="124333" y="1021372"/>
                </a:cubicBezTo>
                <a:lnTo>
                  <a:pt x="142095" y="1048017"/>
                </a:lnTo>
                <a:cubicBezTo>
                  <a:pt x="145055" y="1056898"/>
                  <a:pt x="146429" y="1066477"/>
                  <a:pt x="150975" y="1074661"/>
                </a:cubicBezTo>
                <a:cubicBezTo>
                  <a:pt x="168047" y="1105393"/>
                  <a:pt x="186359" y="1132274"/>
                  <a:pt x="213142" y="1154595"/>
                </a:cubicBezTo>
                <a:cubicBezTo>
                  <a:pt x="221341" y="1161428"/>
                  <a:pt x="230031" y="1168023"/>
                  <a:pt x="239784" y="1172358"/>
                </a:cubicBezTo>
                <a:cubicBezTo>
                  <a:pt x="256893" y="1179963"/>
                  <a:pt x="275308" y="1184200"/>
                  <a:pt x="293070" y="1190121"/>
                </a:cubicBezTo>
                <a:cubicBezTo>
                  <a:pt x="356934" y="1211410"/>
                  <a:pt x="277199" y="1185586"/>
                  <a:pt x="355236" y="1207884"/>
                </a:cubicBezTo>
                <a:cubicBezTo>
                  <a:pt x="418948" y="1226089"/>
                  <a:pt x="336018" y="1207592"/>
                  <a:pt x="426283" y="1225647"/>
                </a:cubicBezTo>
                <a:cubicBezTo>
                  <a:pt x="479569" y="1222686"/>
                  <a:pt x="533037" y="1222076"/>
                  <a:pt x="586140" y="1216765"/>
                </a:cubicBezTo>
                <a:cubicBezTo>
                  <a:pt x="621975" y="1213181"/>
                  <a:pt x="656822" y="1201993"/>
                  <a:pt x="692711" y="1199002"/>
                </a:cubicBezTo>
                <a:cubicBezTo>
                  <a:pt x="757845" y="1193574"/>
                  <a:pt x="815103" y="1189787"/>
                  <a:pt x="879209" y="1181239"/>
                </a:cubicBezTo>
                <a:cubicBezTo>
                  <a:pt x="897058" y="1178859"/>
                  <a:pt x="914778" y="1175579"/>
                  <a:pt x="932495" y="1172358"/>
                </a:cubicBezTo>
                <a:cubicBezTo>
                  <a:pt x="953933" y="1168460"/>
                  <a:pt x="990504" y="1161171"/>
                  <a:pt x="1012423" y="1154595"/>
                </a:cubicBezTo>
                <a:cubicBezTo>
                  <a:pt x="1030356" y="1149215"/>
                  <a:pt x="1047946" y="1142753"/>
                  <a:pt x="1065708" y="1136832"/>
                </a:cubicBezTo>
                <a:lnTo>
                  <a:pt x="1118994" y="1119069"/>
                </a:lnTo>
                <a:cubicBezTo>
                  <a:pt x="1127875" y="1116108"/>
                  <a:pt x="1137848" y="1115380"/>
                  <a:pt x="1145637" y="1110187"/>
                </a:cubicBezTo>
                <a:cubicBezTo>
                  <a:pt x="1206711" y="1069468"/>
                  <a:pt x="1178670" y="1081412"/>
                  <a:pt x="1225565" y="1065780"/>
                </a:cubicBezTo>
                <a:cubicBezTo>
                  <a:pt x="1301912" y="1014877"/>
                  <a:pt x="1205318" y="1075904"/>
                  <a:pt x="1278850" y="1039135"/>
                </a:cubicBezTo>
                <a:cubicBezTo>
                  <a:pt x="1316931" y="1020093"/>
                  <a:pt x="1296783" y="1022226"/>
                  <a:pt x="1332136" y="994728"/>
                </a:cubicBezTo>
                <a:cubicBezTo>
                  <a:pt x="1348986" y="981621"/>
                  <a:pt x="1367659" y="971044"/>
                  <a:pt x="1385421" y="959202"/>
                </a:cubicBezTo>
                <a:cubicBezTo>
                  <a:pt x="1394302" y="953281"/>
                  <a:pt x="1404517" y="948987"/>
                  <a:pt x="1412064" y="941439"/>
                </a:cubicBezTo>
                <a:cubicBezTo>
                  <a:pt x="1420945" y="932557"/>
                  <a:pt x="1430666" y="924443"/>
                  <a:pt x="1438706" y="914794"/>
                </a:cubicBezTo>
                <a:cubicBezTo>
                  <a:pt x="1445539" y="906594"/>
                  <a:pt x="1448921" y="895698"/>
                  <a:pt x="1456468" y="888150"/>
                </a:cubicBezTo>
                <a:cubicBezTo>
                  <a:pt x="1464015" y="880602"/>
                  <a:pt x="1474230" y="876308"/>
                  <a:pt x="1483111" y="870387"/>
                </a:cubicBezTo>
                <a:cubicBezTo>
                  <a:pt x="1489032" y="861505"/>
                  <a:pt x="1493782" y="851720"/>
                  <a:pt x="1500873" y="843742"/>
                </a:cubicBezTo>
                <a:cubicBezTo>
                  <a:pt x="1517561" y="824967"/>
                  <a:pt x="1540225" y="811354"/>
                  <a:pt x="1554158" y="790453"/>
                </a:cubicBezTo>
                <a:cubicBezTo>
                  <a:pt x="1565999" y="772690"/>
                  <a:pt x="1574587" y="752260"/>
                  <a:pt x="1589682" y="737164"/>
                </a:cubicBezTo>
                <a:cubicBezTo>
                  <a:pt x="1598563" y="728283"/>
                  <a:pt x="1609024" y="720740"/>
                  <a:pt x="1616324" y="710520"/>
                </a:cubicBezTo>
                <a:cubicBezTo>
                  <a:pt x="1624019" y="699746"/>
                  <a:pt x="1627069" y="686221"/>
                  <a:pt x="1634086" y="674994"/>
                </a:cubicBezTo>
                <a:cubicBezTo>
                  <a:pt x="1641931" y="662442"/>
                  <a:pt x="1651848" y="651310"/>
                  <a:pt x="1660729" y="639468"/>
                </a:cubicBezTo>
                <a:cubicBezTo>
                  <a:pt x="1669917" y="611903"/>
                  <a:pt x="1670910" y="604736"/>
                  <a:pt x="1687372" y="577297"/>
                </a:cubicBezTo>
                <a:cubicBezTo>
                  <a:pt x="1698355" y="558991"/>
                  <a:pt x="1716144" y="544260"/>
                  <a:pt x="1722895" y="524008"/>
                </a:cubicBezTo>
                <a:cubicBezTo>
                  <a:pt x="1739178" y="475158"/>
                  <a:pt x="1721992" y="518927"/>
                  <a:pt x="1749538" y="470719"/>
                </a:cubicBezTo>
                <a:cubicBezTo>
                  <a:pt x="1756106" y="459224"/>
                  <a:pt x="1762383" y="447486"/>
                  <a:pt x="1767300" y="435193"/>
                </a:cubicBezTo>
                <a:cubicBezTo>
                  <a:pt x="1774253" y="417808"/>
                  <a:pt x="1785062" y="381904"/>
                  <a:pt x="1785062" y="381904"/>
                </a:cubicBezTo>
                <a:cubicBezTo>
                  <a:pt x="1782102" y="322694"/>
                  <a:pt x="1781316" y="263335"/>
                  <a:pt x="1776181" y="204274"/>
                </a:cubicBezTo>
                <a:cubicBezTo>
                  <a:pt x="1775370" y="194947"/>
                  <a:pt x="1771846" y="185814"/>
                  <a:pt x="1767300" y="177630"/>
                </a:cubicBezTo>
                <a:cubicBezTo>
                  <a:pt x="1722406" y="96816"/>
                  <a:pt x="1748285" y="149482"/>
                  <a:pt x="1705133" y="97696"/>
                </a:cubicBezTo>
                <a:cubicBezTo>
                  <a:pt x="1698300" y="89496"/>
                  <a:pt x="1695405" y="78081"/>
                  <a:pt x="1687372" y="71052"/>
                </a:cubicBezTo>
                <a:cubicBezTo>
                  <a:pt x="1671307" y="56994"/>
                  <a:pt x="1651848" y="47368"/>
                  <a:pt x="1634086" y="35526"/>
                </a:cubicBezTo>
                <a:cubicBezTo>
                  <a:pt x="1625205" y="29605"/>
                  <a:pt x="1617570" y="21139"/>
                  <a:pt x="1607444" y="17763"/>
                </a:cubicBezTo>
                <a:cubicBezTo>
                  <a:pt x="1569222" y="5021"/>
                  <a:pt x="1589883" y="11151"/>
                  <a:pt x="1545277" y="0"/>
                </a:cubicBezTo>
                <a:cubicBezTo>
                  <a:pt x="1477190" y="2960"/>
                  <a:pt x="1408918" y="3061"/>
                  <a:pt x="1341016" y="8881"/>
                </a:cubicBezTo>
                <a:cubicBezTo>
                  <a:pt x="1305134" y="11957"/>
                  <a:pt x="1270444" y="25585"/>
                  <a:pt x="1234446" y="26644"/>
                </a:cubicBezTo>
                <a:lnTo>
                  <a:pt x="932495" y="35526"/>
                </a:lnTo>
                <a:lnTo>
                  <a:pt x="808162" y="44407"/>
                </a:lnTo>
                <a:cubicBezTo>
                  <a:pt x="775568" y="47015"/>
                  <a:pt x="743097" y="51114"/>
                  <a:pt x="710472" y="53289"/>
                </a:cubicBezTo>
                <a:cubicBezTo>
                  <a:pt x="654273" y="57036"/>
                  <a:pt x="597981" y="59210"/>
                  <a:pt x="541735" y="62170"/>
                </a:cubicBezTo>
                <a:cubicBezTo>
                  <a:pt x="488045" y="75594"/>
                  <a:pt x="517796" y="67191"/>
                  <a:pt x="452926" y="88815"/>
                </a:cubicBezTo>
                <a:lnTo>
                  <a:pt x="461807" y="88815"/>
                </a:ln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6" name="Freeform 125"/>
          <p:cNvSpPr/>
          <p:nvPr/>
        </p:nvSpPr>
        <p:spPr>
          <a:xfrm>
            <a:off x="1154131" y="3190385"/>
            <a:ext cx="2744199" cy="1527620"/>
          </a:xfrm>
          <a:custGeom>
            <a:avLst/>
            <a:gdLst>
              <a:gd name="connsiteX0" fmla="*/ 2735318 w 2744199"/>
              <a:gd name="connsiteY0" fmla="*/ 612824 h 1527619"/>
              <a:gd name="connsiteX1" fmla="*/ 2744199 w 2744199"/>
              <a:gd name="connsiteY1" fmla="*/ 568416 h 1527619"/>
              <a:gd name="connsiteX2" fmla="*/ 2726437 w 2744199"/>
              <a:gd name="connsiteY2" fmla="*/ 408549 h 1527619"/>
              <a:gd name="connsiteX3" fmla="*/ 2717556 w 2744199"/>
              <a:gd name="connsiteY3" fmla="*/ 373023 h 1527619"/>
              <a:gd name="connsiteX4" fmla="*/ 2699794 w 2744199"/>
              <a:gd name="connsiteY4" fmla="*/ 319734 h 1527619"/>
              <a:gd name="connsiteX5" fmla="*/ 2682032 w 2744199"/>
              <a:gd name="connsiteY5" fmla="*/ 293090 h 1527619"/>
              <a:gd name="connsiteX6" fmla="*/ 2673151 w 2744199"/>
              <a:gd name="connsiteY6" fmla="*/ 266445 h 1527619"/>
              <a:gd name="connsiteX7" fmla="*/ 2619866 w 2744199"/>
              <a:gd name="connsiteY7" fmla="*/ 213156 h 1527619"/>
              <a:gd name="connsiteX8" fmla="*/ 2593223 w 2744199"/>
              <a:gd name="connsiteY8" fmla="*/ 186512 h 1527619"/>
              <a:gd name="connsiteX9" fmla="*/ 2531057 w 2744199"/>
              <a:gd name="connsiteY9" fmla="*/ 115460 h 1527619"/>
              <a:gd name="connsiteX10" fmla="*/ 2477772 w 2744199"/>
              <a:gd name="connsiteY10" fmla="*/ 62171 h 1527619"/>
              <a:gd name="connsiteX11" fmla="*/ 2424486 w 2744199"/>
              <a:gd name="connsiteY11" fmla="*/ 35526 h 1527619"/>
              <a:gd name="connsiteX12" fmla="*/ 2371201 w 2744199"/>
              <a:gd name="connsiteY12" fmla="*/ 17763 h 1527619"/>
              <a:gd name="connsiteX13" fmla="*/ 2344558 w 2744199"/>
              <a:gd name="connsiteY13" fmla="*/ 8882 h 1527619"/>
              <a:gd name="connsiteX14" fmla="*/ 2317915 w 2744199"/>
              <a:gd name="connsiteY14" fmla="*/ 0 h 1527619"/>
              <a:gd name="connsiteX15" fmla="*/ 2184702 w 2744199"/>
              <a:gd name="connsiteY15" fmla="*/ 26645 h 1527619"/>
              <a:gd name="connsiteX16" fmla="*/ 2149178 w 2744199"/>
              <a:gd name="connsiteY16" fmla="*/ 79934 h 1527619"/>
              <a:gd name="connsiteX17" fmla="*/ 2131416 w 2744199"/>
              <a:gd name="connsiteY17" fmla="*/ 106578 h 1527619"/>
              <a:gd name="connsiteX18" fmla="*/ 2104774 w 2744199"/>
              <a:gd name="connsiteY18" fmla="*/ 186512 h 1527619"/>
              <a:gd name="connsiteX19" fmla="*/ 2087012 w 2744199"/>
              <a:gd name="connsiteY19" fmla="*/ 239801 h 1527619"/>
              <a:gd name="connsiteX20" fmla="*/ 2069250 w 2744199"/>
              <a:gd name="connsiteY20" fmla="*/ 337497 h 1527619"/>
              <a:gd name="connsiteX21" fmla="*/ 2060369 w 2744199"/>
              <a:gd name="connsiteY21" fmla="*/ 417431 h 1527619"/>
              <a:gd name="connsiteX22" fmla="*/ 2051488 w 2744199"/>
              <a:gd name="connsiteY22" fmla="*/ 470720 h 1527619"/>
              <a:gd name="connsiteX23" fmla="*/ 2033726 w 2744199"/>
              <a:gd name="connsiteY23" fmla="*/ 577298 h 1527619"/>
              <a:gd name="connsiteX24" fmla="*/ 2015965 w 2744199"/>
              <a:gd name="connsiteY24" fmla="*/ 630587 h 1527619"/>
              <a:gd name="connsiteX25" fmla="*/ 2007084 w 2744199"/>
              <a:gd name="connsiteY25" fmla="*/ 657231 h 1527619"/>
              <a:gd name="connsiteX26" fmla="*/ 1980441 w 2744199"/>
              <a:gd name="connsiteY26" fmla="*/ 683876 h 1527619"/>
              <a:gd name="connsiteX27" fmla="*/ 1953798 w 2744199"/>
              <a:gd name="connsiteY27" fmla="*/ 719402 h 1527619"/>
              <a:gd name="connsiteX28" fmla="*/ 1900513 w 2744199"/>
              <a:gd name="connsiteY28" fmla="*/ 754928 h 1527619"/>
              <a:gd name="connsiteX29" fmla="*/ 1873870 w 2744199"/>
              <a:gd name="connsiteY29" fmla="*/ 772691 h 1527619"/>
              <a:gd name="connsiteX30" fmla="*/ 1802823 w 2744199"/>
              <a:gd name="connsiteY30" fmla="*/ 834861 h 1527619"/>
              <a:gd name="connsiteX31" fmla="*/ 1776180 w 2744199"/>
              <a:gd name="connsiteY31" fmla="*/ 852624 h 1527619"/>
              <a:gd name="connsiteX32" fmla="*/ 1749537 w 2744199"/>
              <a:gd name="connsiteY32" fmla="*/ 870387 h 1527619"/>
              <a:gd name="connsiteX33" fmla="*/ 1696252 w 2744199"/>
              <a:gd name="connsiteY33" fmla="*/ 888150 h 1527619"/>
              <a:gd name="connsiteX34" fmla="*/ 1669609 w 2744199"/>
              <a:gd name="connsiteY34" fmla="*/ 897032 h 1527619"/>
              <a:gd name="connsiteX35" fmla="*/ 1616324 w 2744199"/>
              <a:gd name="connsiteY35" fmla="*/ 905913 h 1527619"/>
              <a:gd name="connsiteX36" fmla="*/ 1536396 w 2744199"/>
              <a:gd name="connsiteY36" fmla="*/ 914795 h 1527619"/>
              <a:gd name="connsiteX37" fmla="*/ 1429825 w 2744199"/>
              <a:gd name="connsiteY37" fmla="*/ 932558 h 1527619"/>
              <a:gd name="connsiteX38" fmla="*/ 1376540 w 2744199"/>
              <a:gd name="connsiteY38" fmla="*/ 941439 h 1527619"/>
              <a:gd name="connsiteX39" fmla="*/ 1136755 w 2744199"/>
              <a:gd name="connsiteY39" fmla="*/ 932558 h 1527619"/>
              <a:gd name="connsiteX40" fmla="*/ 1039065 w 2744199"/>
              <a:gd name="connsiteY40" fmla="*/ 914795 h 1527619"/>
              <a:gd name="connsiteX41" fmla="*/ 914733 w 2744199"/>
              <a:gd name="connsiteY41" fmla="*/ 897032 h 1527619"/>
              <a:gd name="connsiteX42" fmla="*/ 843685 w 2744199"/>
              <a:gd name="connsiteY42" fmla="*/ 879269 h 1527619"/>
              <a:gd name="connsiteX43" fmla="*/ 728234 w 2744199"/>
              <a:gd name="connsiteY43" fmla="*/ 870387 h 1527619"/>
              <a:gd name="connsiteX44" fmla="*/ 586139 w 2744199"/>
              <a:gd name="connsiteY44" fmla="*/ 834861 h 1527619"/>
              <a:gd name="connsiteX45" fmla="*/ 559496 w 2744199"/>
              <a:gd name="connsiteY45" fmla="*/ 817098 h 1527619"/>
              <a:gd name="connsiteX46" fmla="*/ 523973 w 2744199"/>
              <a:gd name="connsiteY46" fmla="*/ 808217 h 1527619"/>
              <a:gd name="connsiteX47" fmla="*/ 470687 w 2744199"/>
              <a:gd name="connsiteY47" fmla="*/ 790454 h 1527619"/>
              <a:gd name="connsiteX48" fmla="*/ 444045 w 2744199"/>
              <a:gd name="connsiteY48" fmla="*/ 772691 h 1527619"/>
              <a:gd name="connsiteX49" fmla="*/ 417402 w 2744199"/>
              <a:gd name="connsiteY49" fmla="*/ 763809 h 1527619"/>
              <a:gd name="connsiteX50" fmla="*/ 364117 w 2744199"/>
              <a:gd name="connsiteY50" fmla="*/ 728283 h 1527619"/>
              <a:gd name="connsiteX51" fmla="*/ 337474 w 2744199"/>
              <a:gd name="connsiteY51" fmla="*/ 710520 h 1527619"/>
              <a:gd name="connsiteX52" fmla="*/ 310831 w 2744199"/>
              <a:gd name="connsiteY52" fmla="*/ 701639 h 1527619"/>
              <a:gd name="connsiteX53" fmla="*/ 257546 w 2744199"/>
              <a:gd name="connsiteY53" fmla="*/ 674994 h 1527619"/>
              <a:gd name="connsiteX54" fmla="*/ 195379 w 2744199"/>
              <a:gd name="connsiteY54" fmla="*/ 639468 h 1527619"/>
              <a:gd name="connsiteX55" fmla="*/ 159856 w 2744199"/>
              <a:gd name="connsiteY55" fmla="*/ 630587 h 1527619"/>
              <a:gd name="connsiteX56" fmla="*/ 106570 w 2744199"/>
              <a:gd name="connsiteY56" fmla="*/ 639468 h 1527619"/>
              <a:gd name="connsiteX57" fmla="*/ 71047 w 2744199"/>
              <a:gd name="connsiteY57" fmla="*/ 674994 h 1527619"/>
              <a:gd name="connsiteX58" fmla="*/ 44404 w 2744199"/>
              <a:gd name="connsiteY58" fmla="*/ 692757 h 1527619"/>
              <a:gd name="connsiteX59" fmla="*/ 8880 w 2744199"/>
              <a:gd name="connsiteY59" fmla="*/ 754928 h 1527619"/>
              <a:gd name="connsiteX60" fmla="*/ 0 w 2744199"/>
              <a:gd name="connsiteY60" fmla="*/ 781572 h 1527619"/>
              <a:gd name="connsiteX61" fmla="*/ 17761 w 2744199"/>
              <a:gd name="connsiteY61" fmla="*/ 994728 h 1527619"/>
              <a:gd name="connsiteX62" fmla="*/ 26642 w 2744199"/>
              <a:gd name="connsiteY62" fmla="*/ 1021373 h 1527619"/>
              <a:gd name="connsiteX63" fmla="*/ 115451 w 2744199"/>
              <a:gd name="connsiteY63" fmla="*/ 1127951 h 1527619"/>
              <a:gd name="connsiteX64" fmla="*/ 168737 w 2744199"/>
              <a:gd name="connsiteY64" fmla="*/ 1163477 h 1527619"/>
              <a:gd name="connsiteX65" fmla="*/ 222022 w 2744199"/>
              <a:gd name="connsiteY65" fmla="*/ 1207884 h 1527619"/>
              <a:gd name="connsiteX66" fmla="*/ 248665 w 2744199"/>
              <a:gd name="connsiteY66" fmla="*/ 1216766 h 1527619"/>
              <a:gd name="connsiteX67" fmla="*/ 275308 w 2744199"/>
              <a:gd name="connsiteY67" fmla="*/ 1234529 h 1527619"/>
              <a:gd name="connsiteX68" fmla="*/ 337474 w 2744199"/>
              <a:gd name="connsiteY68" fmla="*/ 1261173 h 1527619"/>
              <a:gd name="connsiteX69" fmla="*/ 372997 w 2744199"/>
              <a:gd name="connsiteY69" fmla="*/ 1278936 h 1527619"/>
              <a:gd name="connsiteX70" fmla="*/ 399640 w 2744199"/>
              <a:gd name="connsiteY70" fmla="*/ 1296699 h 1527619"/>
              <a:gd name="connsiteX71" fmla="*/ 435164 w 2744199"/>
              <a:gd name="connsiteY71" fmla="*/ 1305581 h 1527619"/>
              <a:gd name="connsiteX72" fmla="*/ 497330 w 2744199"/>
              <a:gd name="connsiteY72" fmla="*/ 1323344 h 1527619"/>
              <a:gd name="connsiteX73" fmla="*/ 523973 w 2744199"/>
              <a:gd name="connsiteY73" fmla="*/ 1341107 h 1527619"/>
              <a:gd name="connsiteX74" fmla="*/ 550616 w 2744199"/>
              <a:gd name="connsiteY74" fmla="*/ 1349988 h 1527619"/>
              <a:gd name="connsiteX75" fmla="*/ 595020 w 2744199"/>
              <a:gd name="connsiteY75" fmla="*/ 1367751 h 1527619"/>
              <a:gd name="connsiteX76" fmla="*/ 630544 w 2744199"/>
              <a:gd name="connsiteY76" fmla="*/ 1385514 h 1527619"/>
              <a:gd name="connsiteX77" fmla="*/ 666067 w 2744199"/>
              <a:gd name="connsiteY77" fmla="*/ 1394396 h 1527619"/>
              <a:gd name="connsiteX78" fmla="*/ 745995 w 2744199"/>
              <a:gd name="connsiteY78" fmla="*/ 1429922 h 1527619"/>
              <a:gd name="connsiteX79" fmla="*/ 817043 w 2744199"/>
              <a:gd name="connsiteY79" fmla="*/ 1447685 h 1527619"/>
              <a:gd name="connsiteX80" fmla="*/ 852566 w 2744199"/>
              <a:gd name="connsiteY80" fmla="*/ 1456566 h 1527619"/>
              <a:gd name="connsiteX81" fmla="*/ 888090 w 2744199"/>
              <a:gd name="connsiteY81" fmla="*/ 1474330 h 1527619"/>
              <a:gd name="connsiteX82" fmla="*/ 985780 w 2744199"/>
              <a:gd name="connsiteY82" fmla="*/ 1492093 h 1527619"/>
              <a:gd name="connsiteX83" fmla="*/ 1074589 w 2744199"/>
              <a:gd name="connsiteY83" fmla="*/ 1509856 h 1527619"/>
              <a:gd name="connsiteX84" fmla="*/ 1198921 w 2744199"/>
              <a:gd name="connsiteY84" fmla="*/ 1527619 h 1527619"/>
              <a:gd name="connsiteX85" fmla="*/ 1518634 w 2744199"/>
              <a:gd name="connsiteY85" fmla="*/ 1518737 h 1527619"/>
              <a:gd name="connsiteX86" fmla="*/ 1563039 w 2744199"/>
              <a:gd name="connsiteY86" fmla="*/ 1509856 h 1527619"/>
              <a:gd name="connsiteX87" fmla="*/ 1669609 w 2744199"/>
              <a:gd name="connsiteY87" fmla="*/ 1492093 h 1527619"/>
              <a:gd name="connsiteX88" fmla="*/ 1740657 w 2744199"/>
              <a:gd name="connsiteY88" fmla="*/ 1474330 h 1527619"/>
              <a:gd name="connsiteX89" fmla="*/ 1793942 w 2744199"/>
              <a:gd name="connsiteY89" fmla="*/ 1465448 h 1527619"/>
              <a:gd name="connsiteX90" fmla="*/ 1847227 w 2744199"/>
              <a:gd name="connsiteY90" fmla="*/ 1438803 h 1527619"/>
              <a:gd name="connsiteX91" fmla="*/ 1882751 w 2744199"/>
              <a:gd name="connsiteY91" fmla="*/ 1429922 h 1527619"/>
              <a:gd name="connsiteX92" fmla="*/ 1944917 w 2744199"/>
              <a:gd name="connsiteY92" fmla="*/ 1394396 h 1527619"/>
              <a:gd name="connsiteX93" fmla="*/ 1971560 w 2744199"/>
              <a:gd name="connsiteY93" fmla="*/ 1376633 h 1527619"/>
              <a:gd name="connsiteX94" fmla="*/ 1998203 w 2744199"/>
              <a:gd name="connsiteY94" fmla="*/ 1367751 h 1527619"/>
              <a:gd name="connsiteX95" fmla="*/ 2051488 w 2744199"/>
              <a:gd name="connsiteY95" fmla="*/ 1332225 h 1527619"/>
              <a:gd name="connsiteX96" fmla="*/ 2095893 w 2744199"/>
              <a:gd name="connsiteY96" fmla="*/ 1314462 h 1527619"/>
              <a:gd name="connsiteX97" fmla="*/ 2149178 w 2744199"/>
              <a:gd name="connsiteY97" fmla="*/ 1278936 h 1527619"/>
              <a:gd name="connsiteX98" fmla="*/ 2175821 w 2744199"/>
              <a:gd name="connsiteY98" fmla="*/ 1261173 h 1527619"/>
              <a:gd name="connsiteX99" fmla="*/ 2202464 w 2744199"/>
              <a:gd name="connsiteY99" fmla="*/ 1252292 h 1527619"/>
              <a:gd name="connsiteX100" fmla="*/ 2282392 w 2744199"/>
              <a:gd name="connsiteY100" fmla="*/ 1199003 h 1527619"/>
              <a:gd name="connsiteX101" fmla="*/ 2309034 w 2744199"/>
              <a:gd name="connsiteY101" fmla="*/ 1181240 h 1527619"/>
              <a:gd name="connsiteX102" fmla="*/ 2335677 w 2744199"/>
              <a:gd name="connsiteY102" fmla="*/ 1163477 h 1527619"/>
              <a:gd name="connsiteX103" fmla="*/ 2388963 w 2744199"/>
              <a:gd name="connsiteY103" fmla="*/ 1127951 h 1527619"/>
              <a:gd name="connsiteX104" fmla="*/ 2415605 w 2744199"/>
              <a:gd name="connsiteY104" fmla="*/ 1110188 h 1527619"/>
              <a:gd name="connsiteX105" fmla="*/ 2442248 w 2744199"/>
              <a:gd name="connsiteY105" fmla="*/ 1083543 h 1527619"/>
              <a:gd name="connsiteX106" fmla="*/ 2468891 w 2744199"/>
              <a:gd name="connsiteY106" fmla="*/ 1074662 h 1527619"/>
              <a:gd name="connsiteX107" fmla="*/ 2548819 w 2744199"/>
              <a:gd name="connsiteY107" fmla="*/ 1012491 h 1527619"/>
              <a:gd name="connsiteX108" fmla="*/ 2575461 w 2744199"/>
              <a:gd name="connsiteY108" fmla="*/ 994728 h 1527619"/>
              <a:gd name="connsiteX109" fmla="*/ 2602104 w 2744199"/>
              <a:gd name="connsiteY109" fmla="*/ 976965 h 1527619"/>
              <a:gd name="connsiteX110" fmla="*/ 2637628 w 2744199"/>
              <a:gd name="connsiteY110" fmla="*/ 923676 h 1527619"/>
              <a:gd name="connsiteX111" fmla="*/ 2673151 w 2744199"/>
              <a:gd name="connsiteY111" fmla="*/ 861506 h 1527619"/>
              <a:gd name="connsiteX112" fmla="*/ 2690913 w 2744199"/>
              <a:gd name="connsiteY112" fmla="*/ 808217 h 1527619"/>
              <a:gd name="connsiteX113" fmla="*/ 2699794 w 2744199"/>
              <a:gd name="connsiteY113" fmla="*/ 781572 h 1527619"/>
              <a:gd name="connsiteX114" fmla="*/ 2708675 w 2744199"/>
              <a:gd name="connsiteY114" fmla="*/ 737165 h 1527619"/>
              <a:gd name="connsiteX115" fmla="*/ 2717556 w 2744199"/>
              <a:gd name="connsiteY115" fmla="*/ 710520 h 1527619"/>
              <a:gd name="connsiteX116" fmla="*/ 2735318 w 2744199"/>
              <a:gd name="connsiteY116" fmla="*/ 621705 h 1527619"/>
              <a:gd name="connsiteX117" fmla="*/ 2735318 w 2744199"/>
              <a:gd name="connsiteY117" fmla="*/ 612824 h 152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744199" h="1527619">
                <a:moveTo>
                  <a:pt x="2735318" y="612824"/>
                </a:moveTo>
                <a:cubicBezTo>
                  <a:pt x="2738278" y="598021"/>
                  <a:pt x="2744199" y="583512"/>
                  <a:pt x="2744199" y="568416"/>
                </a:cubicBezTo>
                <a:cubicBezTo>
                  <a:pt x="2744199" y="504117"/>
                  <a:pt x="2738962" y="464913"/>
                  <a:pt x="2726437" y="408549"/>
                </a:cubicBezTo>
                <a:cubicBezTo>
                  <a:pt x="2723789" y="396633"/>
                  <a:pt x="2721063" y="384715"/>
                  <a:pt x="2717556" y="373023"/>
                </a:cubicBezTo>
                <a:cubicBezTo>
                  <a:pt x="2712176" y="355089"/>
                  <a:pt x="2710180" y="335313"/>
                  <a:pt x="2699794" y="319734"/>
                </a:cubicBezTo>
                <a:lnTo>
                  <a:pt x="2682032" y="293090"/>
                </a:lnTo>
                <a:cubicBezTo>
                  <a:pt x="2679072" y="284208"/>
                  <a:pt x="2678898" y="273835"/>
                  <a:pt x="2673151" y="266445"/>
                </a:cubicBezTo>
                <a:cubicBezTo>
                  <a:pt x="2657730" y="246616"/>
                  <a:pt x="2637628" y="230919"/>
                  <a:pt x="2619866" y="213156"/>
                </a:cubicBezTo>
                <a:cubicBezTo>
                  <a:pt x="2610985" y="204275"/>
                  <a:pt x="2600190" y="196963"/>
                  <a:pt x="2593223" y="186512"/>
                </a:cubicBezTo>
                <a:cubicBezTo>
                  <a:pt x="2519484" y="75895"/>
                  <a:pt x="2591610" y="169288"/>
                  <a:pt x="2531057" y="115460"/>
                </a:cubicBezTo>
                <a:cubicBezTo>
                  <a:pt x="2512283" y="98771"/>
                  <a:pt x="2501602" y="70115"/>
                  <a:pt x="2477772" y="62171"/>
                </a:cubicBezTo>
                <a:cubicBezTo>
                  <a:pt x="2380600" y="29777"/>
                  <a:pt x="2527789" y="81442"/>
                  <a:pt x="2424486" y="35526"/>
                </a:cubicBezTo>
                <a:cubicBezTo>
                  <a:pt x="2407377" y="27922"/>
                  <a:pt x="2388963" y="23684"/>
                  <a:pt x="2371201" y="17763"/>
                </a:cubicBezTo>
                <a:lnTo>
                  <a:pt x="2344558" y="8882"/>
                </a:lnTo>
                <a:lnTo>
                  <a:pt x="2317915" y="0"/>
                </a:lnTo>
                <a:cubicBezTo>
                  <a:pt x="2295021" y="2082"/>
                  <a:pt x="2213848" y="-2503"/>
                  <a:pt x="2184702" y="26645"/>
                </a:cubicBezTo>
                <a:cubicBezTo>
                  <a:pt x="2169607" y="41741"/>
                  <a:pt x="2161019" y="62171"/>
                  <a:pt x="2149178" y="79934"/>
                </a:cubicBezTo>
                <a:lnTo>
                  <a:pt x="2131416" y="106578"/>
                </a:lnTo>
                <a:lnTo>
                  <a:pt x="2104774" y="186512"/>
                </a:lnTo>
                <a:cubicBezTo>
                  <a:pt x="2104773" y="186516"/>
                  <a:pt x="2087013" y="239798"/>
                  <a:pt x="2087012" y="239801"/>
                </a:cubicBezTo>
                <a:cubicBezTo>
                  <a:pt x="2080314" y="273291"/>
                  <a:pt x="2073795" y="303407"/>
                  <a:pt x="2069250" y="337497"/>
                </a:cubicBezTo>
                <a:cubicBezTo>
                  <a:pt x="2065707" y="364070"/>
                  <a:pt x="2063912" y="390858"/>
                  <a:pt x="2060369" y="417431"/>
                </a:cubicBezTo>
                <a:cubicBezTo>
                  <a:pt x="2057989" y="435281"/>
                  <a:pt x="2054035" y="452893"/>
                  <a:pt x="2051488" y="470720"/>
                </a:cubicBezTo>
                <a:cubicBezTo>
                  <a:pt x="2043473" y="526831"/>
                  <a:pt x="2047179" y="532451"/>
                  <a:pt x="2033726" y="577298"/>
                </a:cubicBezTo>
                <a:cubicBezTo>
                  <a:pt x="2028346" y="595232"/>
                  <a:pt x="2021885" y="612824"/>
                  <a:pt x="2015965" y="630587"/>
                </a:cubicBezTo>
                <a:cubicBezTo>
                  <a:pt x="2013005" y="639468"/>
                  <a:pt x="2013703" y="650611"/>
                  <a:pt x="2007084" y="657231"/>
                </a:cubicBezTo>
                <a:cubicBezTo>
                  <a:pt x="1998203" y="666113"/>
                  <a:pt x="1988615" y="674339"/>
                  <a:pt x="1980441" y="683876"/>
                </a:cubicBezTo>
                <a:cubicBezTo>
                  <a:pt x="1970808" y="695115"/>
                  <a:pt x="1964861" y="709568"/>
                  <a:pt x="1953798" y="719402"/>
                </a:cubicBezTo>
                <a:cubicBezTo>
                  <a:pt x="1937843" y="733585"/>
                  <a:pt x="1918275" y="743086"/>
                  <a:pt x="1900513" y="754928"/>
                </a:cubicBezTo>
                <a:lnTo>
                  <a:pt x="1873870" y="772691"/>
                </a:lnTo>
                <a:cubicBezTo>
                  <a:pt x="1844267" y="817097"/>
                  <a:pt x="1864989" y="793414"/>
                  <a:pt x="1802823" y="834861"/>
                </a:cubicBezTo>
                <a:lnTo>
                  <a:pt x="1776180" y="852624"/>
                </a:lnTo>
                <a:cubicBezTo>
                  <a:pt x="1767299" y="858545"/>
                  <a:pt x="1759663" y="867011"/>
                  <a:pt x="1749537" y="870387"/>
                </a:cubicBezTo>
                <a:lnTo>
                  <a:pt x="1696252" y="888150"/>
                </a:lnTo>
                <a:cubicBezTo>
                  <a:pt x="1687371" y="891111"/>
                  <a:pt x="1678843" y="895493"/>
                  <a:pt x="1669609" y="897032"/>
                </a:cubicBezTo>
                <a:cubicBezTo>
                  <a:pt x="1651847" y="899992"/>
                  <a:pt x="1634173" y="903533"/>
                  <a:pt x="1616324" y="905913"/>
                </a:cubicBezTo>
                <a:cubicBezTo>
                  <a:pt x="1589753" y="909456"/>
                  <a:pt x="1562933" y="911004"/>
                  <a:pt x="1536396" y="914795"/>
                </a:cubicBezTo>
                <a:cubicBezTo>
                  <a:pt x="1500744" y="919889"/>
                  <a:pt x="1465349" y="926637"/>
                  <a:pt x="1429825" y="932558"/>
                </a:cubicBezTo>
                <a:lnTo>
                  <a:pt x="1376540" y="941439"/>
                </a:lnTo>
                <a:cubicBezTo>
                  <a:pt x="1296612" y="938479"/>
                  <a:pt x="1216592" y="937397"/>
                  <a:pt x="1136755" y="932558"/>
                </a:cubicBezTo>
                <a:cubicBezTo>
                  <a:pt x="1110878" y="930990"/>
                  <a:pt x="1065670" y="918996"/>
                  <a:pt x="1039065" y="914795"/>
                </a:cubicBezTo>
                <a:cubicBezTo>
                  <a:pt x="997713" y="908265"/>
                  <a:pt x="955348" y="907186"/>
                  <a:pt x="914733" y="897032"/>
                </a:cubicBezTo>
                <a:cubicBezTo>
                  <a:pt x="891050" y="891111"/>
                  <a:pt x="868025" y="881142"/>
                  <a:pt x="843685" y="879269"/>
                </a:cubicBezTo>
                <a:lnTo>
                  <a:pt x="728234" y="870387"/>
                </a:lnTo>
                <a:cubicBezTo>
                  <a:pt x="715423" y="867825"/>
                  <a:pt x="609546" y="850467"/>
                  <a:pt x="586139" y="834861"/>
                </a:cubicBezTo>
                <a:cubicBezTo>
                  <a:pt x="577258" y="828940"/>
                  <a:pt x="569307" y="821303"/>
                  <a:pt x="559496" y="817098"/>
                </a:cubicBezTo>
                <a:cubicBezTo>
                  <a:pt x="548278" y="812290"/>
                  <a:pt x="535664" y="811724"/>
                  <a:pt x="523973" y="808217"/>
                </a:cubicBezTo>
                <a:cubicBezTo>
                  <a:pt x="506040" y="802837"/>
                  <a:pt x="470687" y="790454"/>
                  <a:pt x="470687" y="790454"/>
                </a:cubicBezTo>
                <a:cubicBezTo>
                  <a:pt x="461806" y="784533"/>
                  <a:pt x="453592" y="777465"/>
                  <a:pt x="444045" y="772691"/>
                </a:cubicBezTo>
                <a:cubicBezTo>
                  <a:pt x="435672" y="768504"/>
                  <a:pt x="425585" y="768356"/>
                  <a:pt x="417402" y="763809"/>
                </a:cubicBezTo>
                <a:cubicBezTo>
                  <a:pt x="398741" y="753441"/>
                  <a:pt x="381879" y="740125"/>
                  <a:pt x="364117" y="728283"/>
                </a:cubicBezTo>
                <a:cubicBezTo>
                  <a:pt x="355236" y="722362"/>
                  <a:pt x="347600" y="713895"/>
                  <a:pt x="337474" y="710520"/>
                </a:cubicBezTo>
                <a:lnTo>
                  <a:pt x="310831" y="701639"/>
                </a:lnTo>
                <a:cubicBezTo>
                  <a:pt x="234474" y="650731"/>
                  <a:pt x="331083" y="711766"/>
                  <a:pt x="257546" y="674994"/>
                </a:cubicBezTo>
                <a:cubicBezTo>
                  <a:pt x="206022" y="649230"/>
                  <a:pt x="257648" y="662820"/>
                  <a:pt x="195379" y="639468"/>
                </a:cubicBezTo>
                <a:cubicBezTo>
                  <a:pt x="183951" y="635182"/>
                  <a:pt x="171697" y="633547"/>
                  <a:pt x="159856" y="630587"/>
                </a:cubicBezTo>
                <a:cubicBezTo>
                  <a:pt x="142094" y="633547"/>
                  <a:pt x="122676" y="631415"/>
                  <a:pt x="106570" y="639468"/>
                </a:cubicBezTo>
                <a:cubicBezTo>
                  <a:pt x="91592" y="646958"/>
                  <a:pt x="83761" y="664095"/>
                  <a:pt x="71047" y="674994"/>
                </a:cubicBezTo>
                <a:cubicBezTo>
                  <a:pt x="62943" y="681941"/>
                  <a:pt x="53285" y="686836"/>
                  <a:pt x="44404" y="692757"/>
                </a:cubicBezTo>
                <a:cubicBezTo>
                  <a:pt x="26567" y="719514"/>
                  <a:pt x="22400" y="723379"/>
                  <a:pt x="8880" y="754928"/>
                </a:cubicBezTo>
                <a:cubicBezTo>
                  <a:pt x="5193" y="763533"/>
                  <a:pt x="2960" y="772691"/>
                  <a:pt x="0" y="781572"/>
                </a:cubicBezTo>
                <a:cubicBezTo>
                  <a:pt x="3684" y="844208"/>
                  <a:pt x="4418" y="928011"/>
                  <a:pt x="17761" y="994728"/>
                </a:cubicBezTo>
                <a:cubicBezTo>
                  <a:pt x="19597" y="1003908"/>
                  <a:pt x="22096" y="1013189"/>
                  <a:pt x="26642" y="1021373"/>
                </a:cubicBezTo>
                <a:cubicBezTo>
                  <a:pt x="45915" y="1056066"/>
                  <a:pt x="82589" y="1106042"/>
                  <a:pt x="115451" y="1127951"/>
                </a:cubicBezTo>
                <a:cubicBezTo>
                  <a:pt x="133213" y="1139793"/>
                  <a:pt x="153643" y="1148381"/>
                  <a:pt x="168737" y="1163477"/>
                </a:cubicBezTo>
                <a:cubicBezTo>
                  <a:pt x="188378" y="1183120"/>
                  <a:pt x="197292" y="1195518"/>
                  <a:pt x="222022" y="1207884"/>
                </a:cubicBezTo>
                <a:cubicBezTo>
                  <a:pt x="230395" y="1212071"/>
                  <a:pt x="240292" y="1212579"/>
                  <a:pt x="248665" y="1216766"/>
                </a:cubicBezTo>
                <a:cubicBezTo>
                  <a:pt x="258212" y="1221540"/>
                  <a:pt x="266041" y="1229233"/>
                  <a:pt x="275308" y="1234529"/>
                </a:cubicBezTo>
                <a:cubicBezTo>
                  <a:pt x="334223" y="1268197"/>
                  <a:pt x="287651" y="1239819"/>
                  <a:pt x="337474" y="1261173"/>
                </a:cubicBezTo>
                <a:cubicBezTo>
                  <a:pt x="349642" y="1266388"/>
                  <a:pt x="361503" y="1272367"/>
                  <a:pt x="372997" y="1278936"/>
                </a:cubicBezTo>
                <a:cubicBezTo>
                  <a:pt x="382264" y="1284232"/>
                  <a:pt x="389829" y="1292494"/>
                  <a:pt x="399640" y="1296699"/>
                </a:cubicBezTo>
                <a:cubicBezTo>
                  <a:pt x="410859" y="1301507"/>
                  <a:pt x="423428" y="1302228"/>
                  <a:pt x="435164" y="1305581"/>
                </a:cubicBezTo>
                <a:cubicBezTo>
                  <a:pt x="524359" y="1331067"/>
                  <a:pt x="386266" y="1295574"/>
                  <a:pt x="497330" y="1323344"/>
                </a:cubicBezTo>
                <a:cubicBezTo>
                  <a:pt x="506211" y="1329265"/>
                  <a:pt x="514426" y="1336333"/>
                  <a:pt x="523973" y="1341107"/>
                </a:cubicBezTo>
                <a:cubicBezTo>
                  <a:pt x="532346" y="1345294"/>
                  <a:pt x="541851" y="1346701"/>
                  <a:pt x="550616" y="1349988"/>
                </a:cubicBezTo>
                <a:cubicBezTo>
                  <a:pt x="565543" y="1355586"/>
                  <a:pt x="580452" y="1361276"/>
                  <a:pt x="595020" y="1367751"/>
                </a:cubicBezTo>
                <a:cubicBezTo>
                  <a:pt x="607118" y="1373128"/>
                  <a:pt x="618148" y="1380865"/>
                  <a:pt x="630544" y="1385514"/>
                </a:cubicBezTo>
                <a:cubicBezTo>
                  <a:pt x="641972" y="1389800"/>
                  <a:pt x="654639" y="1390110"/>
                  <a:pt x="666067" y="1394396"/>
                </a:cubicBezTo>
                <a:cubicBezTo>
                  <a:pt x="743712" y="1423515"/>
                  <a:pt x="655749" y="1402152"/>
                  <a:pt x="745995" y="1429922"/>
                </a:cubicBezTo>
                <a:cubicBezTo>
                  <a:pt x="769327" y="1437102"/>
                  <a:pt x="793360" y="1441764"/>
                  <a:pt x="817043" y="1447685"/>
                </a:cubicBezTo>
                <a:lnTo>
                  <a:pt x="852566" y="1456566"/>
                </a:lnTo>
                <a:cubicBezTo>
                  <a:pt x="864407" y="1462487"/>
                  <a:pt x="875530" y="1470143"/>
                  <a:pt x="888090" y="1474330"/>
                </a:cubicBezTo>
                <a:cubicBezTo>
                  <a:pt x="902369" y="1479090"/>
                  <a:pt x="974607" y="1489858"/>
                  <a:pt x="985780" y="1492093"/>
                </a:cubicBezTo>
                <a:cubicBezTo>
                  <a:pt x="1076993" y="1510337"/>
                  <a:pt x="952876" y="1491597"/>
                  <a:pt x="1074589" y="1509856"/>
                </a:cubicBezTo>
                <a:lnTo>
                  <a:pt x="1198921" y="1527619"/>
                </a:lnTo>
                <a:cubicBezTo>
                  <a:pt x="1305492" y="1524658"/>
                  <a:pt x="1412149" y="1523932"/>
                  <a:pt x="1518634" y="1518737"/>
                </a:cubicBezTo>
                <a:cubicBezTo>
                  <a:pt x="1533711" y="1518001"/>
                  <a:pt x="1548150" y="1512338"/>
                  <a:pt x="1563039" y="1509856"/>
                </a:cubicBezTo>
                <a:cubicBezTo>
                  <a:pt x="1625550" y="1499437"/>
                  <a:pt x="1615205" y="1504648"/>
                  <a:pt x="1669609" y="1492093"/>
                </a:cubicBezTo>
                <a:cubicBezTo>
                  <a:pt x="1693395" y="1486604"/>
                  <a:pt x="1716578" y="1478344"/>
                  <a:pt x="1740657" y="1474330"/>
                </a:cubicBezTo>
                <a:cubicBezTo>
                  <a:pt x="1758419" y="1471369"/>
                  <a:pt x="1776364" y="1469355"/>
                  <a:pt x="1793942" y="1465448"/>
                </a:cubicBezTo>
                <a:cubicBezTo>
                  <a:pt x="1845761" y="1453931"/>
                  <a:pt x="1795636" y="1460915"/>
                  <a:pt x="1847227" y="1438803"/>
                </a:cubicBezTo>
                <a:cubicBezTo>
                  <a:pt x="1858446" y="1433995"/>
                  <a:pt x="1870910" y="1432882"/>
                  <a:pt x="1882751" y="1429922"/>
                </a:cubicBezTo>
                <a:cubicBezTo>
                  <a:pt x="1947663" y="1386645"/>
                  <a:pt x="1866044" y="1439470"/>
                  <a:pt x="1944917" y="1394396"/>
                </a:cubicBezTo>
                <a:cubicBezTo>
                  <a:pt x="1954184" y="1389100"/>
                  <a:pt x="1962013" y="1381407"/>
                  <a:pt x="1971560" y="1376633"/>
                </a:cubicBezTo>
                <a:cubicBezTo>
                  <a:pt x="1979933" y="1372446"/>
                  <a:pt x="1990020" y="1372298"/>
                  <a:pt x="1998203" y="1367751"/>
                </a:cubicBezTo>
                <a:cubicBezTo>
                  <a:pt x="2016864" y="1357383"/>
                  <a:pt x="2031668" y="1340154"/>
                  <a:pt x="2051488" y="1332225"/>
                </a:cubicBezTo>
                <a:cubicBezTo>
                  <a:pt x="2066290" y="1326304"/>
                  <a:pt x="2081898" y="1322096"/>
                  <a:pt x="2095893" y="1314462"/>
                </a:cubicBezTo>
                <a:cubicBezTo>
                  <a:pt x="2114633" y="1304239"/>
                  <a:pt x="2131416" y="1290778"/>
                  <a:pt x="2149178" y="1278936"/>
                </a:cubicBezTo>
                <a:cubicBezTo>
                  <a:pt x="2158059" y="1273015"/>
                  <a:pt x="2165695" y="1264548"/>
                  <a:pt x="2175821" y="1261173"/>
                </a:cubicBezTo>
                <a:lnTo>
                  <a:pt x="2202464" y="1252292"/>
                </a:lnTo>
                <a:lnTo>
                  <a:pt x="2282392" y="1199003"/>
                </a:lnTo>
                <a:lnTo>
                  <a:pt x="2309034" y="1181240"/>
                </a:lnTo>
                <a:cubicBezTo>
                  <a:pt x="2317915" y="1175319"/>
                  <a:pt x="2328130" y="1171025"/>
                  <a:pt x="2335677" y="1163477"/>
                </a:cubicBezTo>
                <a:cubicBezTo>
                  <a:pt x="2368939" y="1130212"/>
                  <a:pt x="2350404" y="1140804"/>
                  <a:pt x="2388963" y="1127951"/>
                </a:cubicBezTo>
                <a:cubicBezTo>
                  <a:pt x="2397844" y="1122030"/>
                  <a:pt x="2407406" y="1117021"/>
                  <a:pt x="2415605" y="1110188"/>
                </a:cubicBezTo>
                <a:cubicBezTo>
                  <a:pt x="2425254" y="1102147"/>
                  <a:pt x="2431798" y="1090510"/>
                  <a:pt x="2442248" y="1083543"/>
                </a:cubicBezTo>
                <a:cubicBezTo>
                  <a:pt x="2450037" y="1078350"/>
                  <a:pt x="2460010" y="1077622"/>
                  <a:pt x="2468891" y="1074662"/>
                </a:cubicBezTo>
                <a:cubicBezTo>
                  <a:pt x="2510628" y="1032920"/>
                  <a:pt x="2485081" y="1054986"/>
                  <a:pt x="2548819" y="1012491"/>
                </a:cubicBezTo>
                <a:lnTo>
                  <a:pt x="2575461" y="994728"/>
                </a:lnTo>
                <a:lnTo>
                  <a:pt x="2602104" y="976965"/>
                </a:lnTo>
                <a:lnTo>
                  <a:pt x="2637628" y="923676"/>
                </a:lnTo>
                <a:cubicBezTo>
                  <a:pt x="2653652" y="899639"/>
                  <a:pt x="2661882" y="889682"/>
                  <a:pt x="2673151" y="861506"/>
                </a:cubicBezTo>
                <a:cubicBezTo>
                  <a:pt x="2680104" y="844121"/>
                  <a:pt x="2684992" y="825980"/>
                  <a:pt x="2690913" y="808217"/>
                </a:cubicBezTo>
                <a:cubicBezTo>
                  <a:pt x="2693873" y="799335"/>
                  <a:pt x="2697958" y="790752"/>
                  <a:pt x="2699794" y="781572"/>
                </a:cubicBezTo>
                <a:cubicBezTo>
                  <a:pt x="2702754" y="766770"/>
                  <a:pt x="2705014" y="751810"/>
                  <a:pt x="2708675" y="737165"/>
                </a:cubicBezTo>
                <a:cubicBezTo>
                  <a:pt x="2710946" y="728082"/>
                  <a:pt x="2715451" y="719642"/>
                  <a:pt x="2717556" y="710520"/>
                </a:cubicBezTo>
                <a:cubicBezTo>
                  <a:pt x="2724344" y="681102"/>
                  <a:pt x="2727996" y="650995"/>
                  <a:pt x="2735318" y="621705"/>
                </a:cubicBezTo>
                <a:lnTo>
                  <a:pt x="2735318" y="612824"/>
                </a:ln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7" name="Freeform 126"/>
          <p:cNvSpPr/>
          <p:nvPr/>
        </p:nvSpPr>
        <p:spPr>
          <a:xfrm>
            <a:off x="3205619" y="1902568"/>
            <a:ext cx="1483111" cy="1403278"/>
          </a:xfrm>
          <a:custGeom>
            <a:avLst/>
            <a:gdLst>
              <a:gd name="connsiteX0" fmla="*/ 79928 w 1483111"/>
              <a:gd name="connsiteY0" fmla="*/ 88815 h 1403278"/>
              <a:gd name="connsiteX1" fmla="*/ 17762 w 1483111"/>
              <a:gd name="connsiteY1" fmla="*/ 177630 h 1403278"/>
              <a:gd name="connsiteX2" fmla="*/ 8881 w 1483111"/>
              <a:gd name="connsiteY2" fmla="*/ 213156 h 1403278"/>
              <a:gd name="connsiteX3" fmla="*/ 0 w 1483111"/>
              <a:gd name="connsiteY3" fmla="*/ 239801 h 1403278"/>
              <a:gd name="connsiteX4" fmla="*/ 8881 w 1483111"/>
              <a:gd name="connsiteY4" fmla="*/ 497364 h 1403278"/>
              <a:gd name="connsiteX5" fmla="*/ 26643 w 1483111"/>
              <a:gd name="connsiteY5" fmla="*/ 595061 h 1403278"/>
              <a:gd name="connsiteX6" fmla="*/ 35524 w 1483111"/>
              <a:gd name="connsiteY6" fmla="*/ 621705 h 1403278"/>
              <a:gd name="connsiteX7" fmla="*/ 53286 w 1483111"/>
              <a:gd name="connsiteY7" fmla="*/ 692757 h 1403278"/>
              <a:gd name="connsiteX8" fmla="*/ 79928 w 1483111"/>
              <a:gd name="connsiteY8" fmla="*/ 772691 h 1403278"/>
              <a:gd name="connsiteX9" fmla="*/ 106571 w 1483111"/>
              <a:gd name="connsiteY9" fmla="*/ 852625 h 1403278"/>
              <a:gd name="connsiteX10" fmla="*/ 115452 w 1483111"/>
              <a:gd name="connsiteY10" fmla="*/ 879269 h 1403278"/>
              <a:gd name="connsiteX11" fmla="*/ 124333 w 1483111"/>
              <a:gd name="connsiteY11" fmla="*/ 905914 h 1403278"/>
              <a:gd name="connsiteX12" fmla="*/ 142095 w 1483111"/>
              <a:gd name="connsiteY12" fmla="*/ 932558 h 1403278"/>
              <a:gd name="connsiteX13" fmla="*/ 159856 w 1483111"/>
              <a:gd name="connsiteY13" fmla="*/ 985847 h 1403278"/>
              <a:gd name="connsiteX14" fmla="*/ 168737 w 1483111"/>
              <a:gd name="connsiteY14" fmla="*/ 1012492 h 1403278"/>
              <a:gd name="connsiteX15" fmla="*/ 204261 w 1483111"/>
              <a:gd name="connsiteY15" fmla="*/ 1065781 h 1403278"/>
              <a:gd name="connsiteX16" fmla="*/ 248665 w 1483111"/>
              <a:gd name="connsiteY16" fmla="*/ 1127951 h 1403278"/>
              <a:gd name="connsiteX17" fmla="*/ 301951 w 1483111"/>
              <a:gd name="connsiteY17" fmla="*/ 1172359 h 1403278"/>
              <a:gd name="connsiteX18" fmla="*/ 381879 w 1483111"/>
              <a:gd name="connsiteY18" fmla="*/ 1234529 h 1403278"/>
              <a:gd name="connsiteX19" fmla="*/ 417403 w 1483111"/>
              <a:gd name="connsiteY19" fmla="*/ 1243411 h 1403278"/>
              <a:gd name="connsiteX20" fmla="*/ 470688 w 1483111"/>
              <a:gd name="connsiteY20" fmla="*/ 1261174 h 1403278"/>
              <a:gd name="connsiteX21" fmla="*/ 506212 w 1483111"/>
              <a:gd name="connsiteY21" fmla="*/ 1270055 h 1403278"/>
              <a:gd name="connsiteX22" fmla="*/ 586140 w 1483111"/>
              <a:gd name="connsiteY22" fmla="*/ 1296700 h 1403278"/>
              <a:gd name="connsiteX23" fmla="*/ 612783 w 1483111"/>
              <a:gd name="connsiteY23" fmla="*/ 1305581 h 1403278"/>
              <a:gd name="connsiteX24" fmla="*/ 701592 w 1483111"/>
              <a:gd name="connsiteY24" fmla="*/ 1323344 h 1403278"/>
              <a:gd name="connsiteX25" fmla="*/ 745996 w 1483111"/>
              <a:gd name="connsiteY25" fmla="*/ 1332226 h 1403278"/>
              <a:gd name="connsiteX26" fmla="*/ 817043 w 1483111"/>
              <a:gd name="connsiteY26" fmla="*/ 1349989 h 1403278"/>
              <a:gd name="connsiteX27" fmla="*/ 870329 w 1483111"/>
              <a:gd name="connsiteY27" fmla="*/ 1367752 h 1403278"/>
              <a:gd name="connsiteX28" fmla="*/ 896971 w 1483111"/>
              <a:gd name="connsiteY28" fmla="*/ 1376633 h 1403278"/>
              <a:gd name="connsiteX29" fmla="*/ 923614 w 1483111"/>
              <a:gd name="connsiteY29" fmla="*/ 1385515 h 1403278"/>
              <a:gd name="connsiteX30" fmla="*/ 1092351 w 1483111"/>
              <a:gd name="connsiteY30" fmla="*/ 1403278 h 1403278"/>
              <a:gd name="connsiteX31" fmla="*/ 1252208 w 1483111"/>
              <a:gd name="connsiteY31" fmla="*/ 1394396 h 1403278"/>
              <a:gd name="connsiteX32" fmla="*/ 1287731 w 1483111"/>
              <a:gd name="connsiteY32" fmla="*/ 1385515 h 1403278"/>
              <a:gd name="connsiteX33" fmla="*/ 1349897 w 1483111"/>
              <a:gd name="connsiteY33" fmla="*/ 1358870 h 1403278"/>
              <a:gd name="connsiteX34" fmla="*/ 1385421 w 1483111"/>
              <a:gd name="connsiteY34" fmla="*/ 1332226 h 1403278"/>
              <a:gd name="connsiteX35" fmla="*/ 1403183 w 1483111"/>
              <a:gd name="connsiteY35" fmla="*/ 1305581 h 1403278"/>
              <a:gd name="connsiteX36" fmla="*/ 1420945 w 1483111"/>
              <a:gd name="connsiteY36" fmla="*/ 1270055 h 1403278"/>
              <a:gd name="connsiteX37" fmla="*/ 1447587 w 1483111"/>
              <a:gd name="connsiteY37" fmla="*/ 1243411 h 1403278"/>
              <a:gd name="connsiteX38" fmla="*/ 1456468 w 1483111"/>
              <a:gd name="connsiteY38" fmla="*/ 1199003 h 1403278"/>
              <a:gd name="connsiteX39" fmla="*/ 1465349 w 1483111"/>
              <a:gd name="connsiteY39" fmla="*/ 1163477 h 1403278"/>
              <a:gd name="connsiteX40" fmla="*/ 1483111 w 1483111"/>
              <a:gd name="connsiteY40" fmla="*/ 1074662 h 1403278"/>
              <a:gd name="connsiteX41" fmla="*/ 1474230 w 1483111"/>
              <a:gd name="connsiteY41" fmla="*/ 932558 h 1403278"/>
              <a:gd name="connsiteX42" fmla="*/ 1465349 w 1483111"/>
              <a:gd name="connsiteY42" fmla="*/ 905914 h 1403278"/>
              <a:gd name="connsiteX43" fmla="*/ 1456468 w 1483111"/>
              <a:gd name="connsiteY43" fmla="*/ 870388 h 1403278"/>
              <a:gd name="connsiteX44" fmla="*/ 1429826 w 1483111"/>
              <a:gd name="connsiteY44" fmla="*/ 790454 h 1403278"/>
              <a:gd name="connsiteX45" fmla="*/ 1385421 w 1483111"/>
              <a:gd name="connsiteY45" fmla="*/ 657231 h 1403278"/>
              <a:gd name="connsiteX46" fmla="*/ 1376540 w 1483111"/>
              <a:gd name="connsiteY46" fmla="*/ 630587 h 1403278"/>
              <a:gd name="connsiteX47" fmla="*/ 1367659 w 1483111"/>
              <a:gd name="connsiteY47" fmla="*/ 595061 h 1403278"/>
              <a:gd name="connsiteX48" fmla="*/ 1349897 w 1483111"/>
              <a:gd name="connsiteY48" fmla="*/ 568416 h 1403278"/>
              <a:gd name="connsiteX49" fmla="*/ 1332136 w 1483111"/>
              <a:gd name="connsiteY49" fmla="*/ 524009 h 1403278"/>
              <a:gd name="connsiteX50" fmla="*/ 1296612 w 1483111"/>
              <a:gd name="connsiteY50" fmla="*/ 488483 h 1403278"/>
              <a:gd name="connsiteX51" fmla="*/ 1269969 w 1483111"/>
              <a:gd name="connsiteY51" fmla="*/ 444075 h 1403278"/>
              <a:gd name="connsiteX52" fmla="*/ 1243327 w 1483111"/>
              <a:gd name="connsiteY52" fmla="*/ 408549 h 1403278"/>
              <a:gd name="connsiteX53" fmla="*/ 1225565 w 1483111"/>
              <a:gd name="connsiteY53" fmla="*/ 381905 h 1403278"/>
              <a:gd name="connsiteX54" fmla="*/ 1198922 w 1483111"/>
              <a:gd name="connsiteY54" fmla="*/ 364142 h 1403278"/>
              <a:gd name="connsiteX55" fmla="*/ 1181160 w 1483111"/>
              <a:gd name="connsiteY55" fmla="*/ 337497 h 1403278"/>
              <a:gd name="connsiteX56" fmla="*/ 1101232 w 1483111"/>
              <a:gd name="connsiteY56" fmla="*/ 275327 h 1403278"/>
              <a:gd name="connsiteX57" fmla="*/ 1074589 w 1483111"/>
              <a:gd name="connsiteY57" fmla="*/ 257564 h 1403278"/>
              <a:gd name="connsiteX58" fmla="*/ 1047947 w 1483111"/>
              <a:gd name="connsiteY58" fmla="*/ 239801 h 1403278"/>
              <a:gd name="connsiteX59" fmla="*/ 1021304 w 1483111"/>
              <a:gd name="connsiteY59" fmla="*/ 230919 h 1403278"/>
              <a:gd name="connsiteX60" fmla="*/ 994661 w 1483111"/>
              <a:gd name="connsiteY60" fmla="*/ 213156 h 1403278"/>
              <a:gd name="connsiteX61" fmla="*/ 968019 w 1483111"/>
              <a:gd name="connsiteY61" fmla="*/ 204275 h 1403278"/>
              <a:gd name="connsiteX62" fmla="*/ 896971 w 1483111"/>
              <a:gd name="connsiteY62" fmla="*/ 159867 h 1403278"/>
              <a:gd name="connsiteX63" fmla="*/ 861448 w 1483111"/>
              <a:gd name="connsiteY63" fmla="*/ 142104 h 1403278"/>
              <a:gd name="connsiteX64" fmla="*/ 808162 w 1483111"/>
              <a:gd name="connsiteY64" fmla="*/ 97697 h 1403278"/>
              <a:gd name="connsiteX65" fmla="*/ 781520 w 1483111"/>
              <a:gd name="connsiteY65" fmla="*/ 88815 h 1403278"/>
              <a:gd name="connsiteX66" fmla="*/ 754877 w 1483111"/>
              <a:gd name="connsiteY66" fmla="*/ 71052 h 1403278"/>
              <a:gd name="connsiteX67" fmla="*/ 674949 w 1483111"/>
              <a:gd name="connsiteY67" fmla="*/ 44408 h 1403278"/>
              <a:gd name="connsiteX68" fmla="*/ 595021 w 1483111"/>
              <a:gd name="connsiteY68" fmla="*/ 17763 h 1403278"/>
              <a:gd name="connsiteX69" fmla="*/ 568378 w 1483111"/>
              <a:gd name="connsiteY69" fmla="*/ 8882 h 1403278"/>
              <a:gd name="connsiteX70" fmla="*/ 532854 w 1483111"/>
              <a:gd name="connsiteY70" fmla="*/ 0 h 1403278"/>
              <a:gd name="connsiteX71" fmla="*/ 266427 w 1483111"/>
              <a:gd name="connsiteY71" fmla="*/ 8882 h 1403278"/>
              <a:gd name="connsiteX72" fmla="*/ 230904 w 1483111"/>
              <a:gd name="connsiteY72" fmla="*/ 17763 h 1403278"/>
              <a:gd name="connsiteX73" fmla="*/ 177618 w 1483111"/>
              <a:gd name="connsiteY73" fmla="*/ 35526 h 1403278"/>
              <a:gd name="connsiteX74" fmla="*/ 150976 w 1483111"/>
              <a:gd name="connsiteY74" fmla="*/ 53289 h 1403278"/>
              <a:gd name="connsiteX75" fmla="*/ 97690 w 1483111"/>
              <a:gd name="connsiteY75" fmla="*/ 71052 h 1403278"/>
              <a:gd name="connsiteX76" fmla="*/ 35524 w 1483111"/>
              <a:gd name="connsiteY76" fmla="*/ 115460 h 140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483111" h="1403278">
                <a:moveTo>
                  <a:pt x="79928" y="88815"/>
                </a:moveTo>
                <a:cubicBezTo>
                  <a:pt x="56938" y="117556"/>
                  <a:pt x="32925" y="143511"/>
                  <a:pt x="17762" y="177630"/>
                </a:cubicBezTo>
                <a:cubicBezTo>
                  <a:pt x="12805" y="188784"/>
                  <a:pt x="12234" y="201419"/>
                  <a:pt x="8881" y="213156"/>
                </a:cubicBezTo>
                <a:cubicBezTo>
                  <a:pt x="6309" y="222158"/>
                  <a:pt x="2960" y="230919"/>
                  <a:pt x="0" y="239801"/>
                </a:cubicBezTo>
                <a:cubicBezTo>
                  <a:pt x="2960" y="325655"/>
                  <a:pt x="3980" y="411599"/>
                  <a:pt x="8881" y="497364"/>
                </a:cubicBezTo>
                <a:cubicBezTo>
                  <a:pt x="9467" y="507628"/>
                  <a:pt x="23264" y="581544"/>
                  <a:pt x="26643" y="595061"/>
                </a:cubicBezTo>
                <a:cubicBezTo>
                  <a:pt x="28913" y="604143"/>
                  <a:pt x="33061" y="612673"/>
                  <a:pt x="35524" y="621705"/>
                </a:cubicBezTo>
                <a:cubicBezTo>
                  <a:pt x="41947" y="645258"/>
                  <a:pt x="45567" y="669597"/>
                  <a:pt x="53286" y="692757"/>
                </a:cubicBezTo>
                <a:lnTo>
                  <a:pt x="79928" y="772691"/>
                </a:lnTo>
                <a:lnTo>
                  <a:pt x="106571" y="852625"/>
                </a:lnTo>
                <a:lnTo>
                  <a:pt x="115452" y="879269"/>
                </a:lnTo>
                <a:cubicBezTo>
                  <a:pt x="118412" y="888151"/>
                  <a:pt x="119140" y="898124"/>
                  <a:pt x="124333" y="905914"/>
                </a:cubicBezTo>
                <a:lnTo>
                  <a:pt x="142095" y="932558"/>
                </a:lnTo>
                <a:lnTo>
                  <a:pt x="159856" y="985847"/>
                </a:lnTo>
                <a:cubicBezTo>
                  <a:pt x="162816" y="994729"/>
                  <a:pt x="163544" y="1004702"/>
                  <a:pt x="168737" y="1012492"/>
                </a:cubicBezTo>
                <a:lnTo>
                  <a:pt x="204261" y="1065781"/>
                </a:lnTo>
                <a:cubicBezTo>
                  <a:pt x="218314" y="1086862"/>
                  <a:pt x="232148" y="1108679"/>
                  <a:pt x="248665" y="1127951"/>
                </a:cubicBezTo>
                <a:cubicBezTo>
                  <a:pt x="287581" y="1173357"/>
                  <a:pt x="260841" y="1138099"/>
                  <a:pt x="301951" y="1172359"/>
                </a:cubicBezTo>
                <a:cubicBezTo>
                  <a:pt x="328827" y="1194757"/>
                  <a:pt x="343403" y="1224909"/>
                  <a:pt x="381879" y="1234529"/>
                </a:cubicBezTo>
                <a:cubicBezTo>
                  <a:pt x="393720" y="1237490"/>
                  <a:pt x="405712" y="1239903"/>
                  <a:pt x="417403" y="1243411"/>
                </a:cubicBezTo>
                <a:cubicBezTo>
                  <a:pt x="435336" y="1248791"/>
                  <a:pt x="452524" y="1256633"/>
                  <a:pt x="470688" y="1261174"/>
                </a:cubicBezTo>
                <a:cubicBezTo>
                  <a:pt x="482529" y="1264134"/>
                  <a:pt x="494521" y="1266548"/>
                  <a:pt x="506212" y="1270055"/>
                </a:cubicBezTo>
                <a:cubicBezTo>
                  <a:pt x="506250" y="1270066"/>
                  <a:pt x="572800" y="1292253"/>
                  <a:pt x="586140" y="1296700"/>
                </a:cubicBezTo>
                <a:cubicBezTo>
                  <a:pt x="595021" y="1299660"/>
                  <a:pt x="603603" y="1303745"/>
                  <a:pt x="612783" y="1305581"/>
                </a:cubicBezTo>
                <a:lnTo>
                  <a:pt x="701592" y="1323344"/>
                </a:lnTo>
                <a:cubicBezTo>
                  <a:pt x="716393" y="1326305"/>
                  <a:pt x="731676" y="1327453"/>
                  <a:pt x="745996" y="1332226"/>
                </a:cubicBezTo>
                <a:cubicBezTo>
                  <a:pt x="826850" y="1359177"/>
                  <a:pt x="699138" y="1317830"/>
                  <a:pt x="817043" y="1349989"/>
                </a:cubicBezTo>
                <a:cubicBezTo>
                  <a:pt x="835106" y="1354916"/>
                  <a:pt x="852567" y="1361831"/>
                  <a:pt x="870329" y="1367752"/>
                </a:cubicBezTo>
                <a:lnTo>
                  <a:pt x="896971" y="1376633"/>
                </a:lnTo>
                <a:cubicBezTo>
                  <a:pt x="905852" y="1379594"/>
                  <a:pt x="914380" y="1383976"/>
                  <a:pt x="923614" y="1385515"/>
                </a:cubicBezTo>
                <a:cubicBezTo>
                  <a:pt x="1014972" y="1400741"/>
                  <a:pt x="958946" y="1393015"/>
                  <a:pt x="1092351" y="1403278"/>
                </a:cubicBezTo>
                <a:cubicBezTo>
                  <a:pt x="1145637" y="1400317"/>
                  <a:pt x="1199059" y="1399228"/>
                  <a:pt x="1252208" y="1394396"/>
                </a:cubicBezTo>
                <a:cubicBezTo>
                  <a:pt x="1264363" y="1393291"/>
                  <a:pt x="1275995" y="1388868"/>
                  <a:pt x="1287731" y="1385515"/>
                </a:cubicBezTo>
                <a:cubicBezTo>
                  <a:pt x="1309995" y="1379153"/>
                  <a:pt x="1329955" y="1371334"/>
                  <a:pt x="1349897" y="1358870"/>
                </a:cubicBezTo>
                <a:cubicBezTo>
                  <a:pt x="1362449" y="1351025"/>
                  <a:pt x="1373580" y="1341107"/>
                  <a:pt x="1385421" y="1332226"/>
                </a:cubicBezTo>
                <a:cubicBezTo>
                  <a:pt x="1391342" y="1323344"/>
                  <a:pt x="1397887" y="1314849"/>
                  <a:pt x="1403183" y="1305581"/>
                </a:cubicBezTo>
                <a:cubicBezTo>
                  <a:pt x="1409751" y="1294086"/>
                  <a:pt x="1413250" y="1280829"/>
                  <a:pt x="1420945" y="1270055"/>
                </a:cubicBezTo>
                <a:cubicBezTo>
                  <a:pt x="1428245" y="1259835"/>
                  <a:pt x="1438706" y="1252292"/>
                  <a:pt x="1447587" y="1243411"/>
                </a:cubicBezTo>
                <a:cubicBezTo>
                  <a:pt x="1450547" y="1228608"/>
                  <a:pt x="1453193" y="1213739"/>
                  <a:pt x="1456468" y="1199003"/>
                </a:cubicBezTo>
                <a:cubicBezTo>
                  <a:pt x="1459116" y="1187087"/>
                  <a:pt x="1462955" y="1175446"/>
                  <a:pt x="1465349" y="1163477"/>
                </a:cubicBezTo>
                <a:cubicBezTo>
                  <a:pt x="1487124" y="1054595"/>
                  <a:pt x="1462483" y="1157180"/>
                  <a:pt x="1483111" y="1074662"/>
                </a:cubicBezTo>
                <a:cubicBezTo>
                  <a:pt x="1480151" y="1027294"/>
                  <a:pt x="1479198" y="979758"/>
                  <a:pt x="1474230" y="932558"/>
                </a:cubicBezTo>
                <a:cubicBezTo>
                  <a:pt x="1473250" y="923248"/>
                  <a:pt x="1467921" y="914916"/>
                  <a:pt x="1465349" y="905914"/>
                </a:cubicBezTo>
                <a:cubicBezTo>
                  <a:pt x="1461996" y="894177"/>
                  <a:pt x="1459975" y="882080"/>
                  <a:pt x="1456468" y="870388"/>
                </a:cubicBezTo>
                <a:cubicBezTo>
                  <a:pt x="1456461" y="870365"/>
                  <a:pt x="1434270" y="803788"/>
                  <a:pt x="1429826" y="790454"/>
                </a:cubicBezTo>
                <a:lnTo>
                  <a:pt x="1385421" y="657231"/>
                </a:lnTo>
                <a:cubicBezTo>
                  <a:pt x="1382461" y="648350"/>
                  <a:pt x="1378810" y="639669"/>
                  <a:pt x="1376540" y="630587"/>
                </a:cubicBezTo>
                <a:cubicBezTo>
                  <a:pt x="1373580" y="618745"/>
                  <a:pt x="1372467" y="606281"/>
                  <a:pt x="1367659" y="595061"/>
                </a:cubicBezTo>
                <a:cubicBezTo>
                  <a:pt x="1363454" y="585250"/>
                  <a:pt x="1354670" y="577963"/>
                  <a:pt x="1349897" y="568416"/>
                </a:cubicBezTo>
                <a:cubicBezTo>
                  <a:pt x="1342768" y="554156"/>
                  <a:pt x="1340979" y="537274"/>
                  <a:pt x="1332136" y="524009"/>
                </a:cubicBezTo>
                <a:cubicBezTo>
                  <a:pt x="1322847" y="510075"/>
                  <a:pt x="1306893" y="501702"/>
                  <a:pt x="1296612" y="488483"/>
                </a:cubicBezTo>
                <a:cubicBezTo>
                  <a:pt x="1286014" y="474857"/>
                  <a:pt x="1279544" y="458439"/>
                  <a:pt x="1269969" y="444075"/>
                </a:cubicBezTo>
                <a:cubicBezTo>
                  <a:pt x="1261759" y="431759"/>
                  <a:pt x="1251930" y="420594"/>
                  <a:pt x="1243327" y="408549"/>
                </a:cubicBezTo>
                <a:cubicBezTo>
                  <a:pt x="1237123" y="399863"/>
                  <a:pt x="1233112" y="389453"/>
                  <a:pt x="1225565" y="381905"/>
                </a:cubicBezTo>
                <a:cubicBezTo>
                  <a:pt x="1218018" y="374357"/>
                  <a:pt x="1207803" y="370063"/>
                  <a:pt x="1198922" y="364142"/>
                </a:cubicBezTo>
                <a:cubicBezTo>
                  <a:pt x="1193001" y="355260"/>
                  <a:pt x="1187993" y="345697"/>
                  <a:pt x="1181160" y="337497"/>
                </a:cubicBezTo>
                <a:cubicBezTo>
                  <a:pt x="1155075" y="306192"/>
                  <a:pt x="1138366" y="300084"/>
                  <a:pt x="1101232" y="275327"/>
                </a:cubicBezTo>
                <a:lnTo>
                  <a:pt x="1074589" y="257564"/>
                </a:lnTo>
                <a:cubicBezTo>
                  <a:pt x="1065708" y="251643"/>
                  <a:pt x="1058073" y="243177"/>
                  <a:pt x="1047947" y="239801"/>
                </a:cubicBezTo>
                <a:cubicBezTo>
                  <a:pt x="1039066" y="236840"/>
                  <a:pt x="1029677" y="235106"/>
                  <a:pt x="1021304" y="230919"/>
                </a:cubicBezTo>
                <a:cubicBezTo>
                  <a:pt x="1011757" y="226145"/>
                  <a:pt x="1004208" y="217930"/>
                  <a:pt x="994661" y="213156"/>
                </a:cubicBezTo>
                <a:cubicBezTo>
                  <a:pt x="986288" y="208969"/>
                  <a:pt x="976237" y="208758"/>
                  <a:pt x="968019" y="204275"/>
                </a:cubicBezTo>
                <a:cubicBezTo>
                  <a:pt x="943501" y="190901"/>
                  <a:pt x="921094" y="173940"/>
                  <a:pt x="896971" y="159867"/>
                </a:cubicBezTo>
                <a:cubicBezTo>
                  <a:pt x="885536" y="153196"/>
                  <a:pt x="872221" y="149799"/>
                  <a:pt x="861448" y="142104"/>
                </a:cubicBezTo>
                <a:cubicBezTo>
                  <a:pt x="815617" y="109366"/>
                  <a:pt x="855147" y="121192"/>
                  <a:pt x="808162" y="97697"/>
                </a:cubicBezTo>
                <a:cubicBezTo>
                  <a:pt x="799789" y="93510"/>
                  <a:pt x="789893" y="93002"/>
                  <a:pt x="781520" y="88815"/>
                </a:cubicBezTo>
                <a:cubicBezTo>
                  <a:pt x="771973" y="84041"/>
                  <a:pt x="764631" y="75387"/>
                  <a:pt x="754877" y="71052"/>
                </a:cubicBezTo>
                <a:cubicBezTo>
                  <a:pt x="754859" y="71044"/>
                  <a:pt x="688280" y="48852"/>
                  <a:pt x="674949" y="44408"/>
                </a:cubicBezTo>
                <a:lnTo>
                  <a:pt x="595021" y="17763"/>
                </a:lnTo>
                <a:cubicBezTo>
                  <a:pt x="586140" y="14802"/>
                  <a:pt x="577460" y="11153"/>
                  <a:pt x="568378" y="8882"/>
                </a:cubicBezTo>
                <a:lnTo>
                  <a:pt x="532854" y="0"/>
                </a:lnTo>
                <a:cubicBezTo>
                  <a:pt x="444045" y="2961"/>
                  <a:pt x="355132" y="3664"/>
                  <a:pt x="266427" y="8882"/>
                </a:cubicBezTo>
                <a:cubicBezTo>
                  <a:pt x="254243" y="9599"/>
                  <a:pt x="242595" y="14256"/>
                  <a:pt x="230904" y="17763"/>
                </a:cubicBezTo>
                <a:cubicBezTo>
                  <a:pt x="212971" y="23143"/>
                  <a:pt x="177618" y="35526"/>
                  <a:pt x="177618" y="35526"/>
                </a:cubicBezTo>
                <a:cubicBezTo>
                  <a:pt x="168737" y="41447"/>
                  <a:pt x="160729" y="48954"/>
                  <a:pt x="150976" y="53289"/>
                </a:cubicBezTo>
                <a:cubicBezTo>
                  <a:pt x="133867" y="60894"/>
                  <a:pt x="97690" y="71052"/>
                  <a:pt x="97690" y="71052"/>
                </a:cubicBezTo>
                <a:cubicBezTo>
                  <a:pt x="40921" y="108901"/>
                  <a:pt x="59499" y="91482"/>
                  <a:pt x="35524" y="115460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3818402" y="3225912"/>
            <a:ext cx="1820585" cy="1314462"/>
          </a:xfrm>
          <a:custGeom>
            <a:avLst/>
            <a:gdLst>
              <a:gd name="connsiteX0" fmla="*/ 1722895 w 1820585"/>
              <a:gd name="connsiteY0" fmla="*/ 1039136 h 1314462"/>
              <a:gd name="connsiteX1" fmla="*/ 1767299 w 1820585"/>
              <a:gd name="connsiteY1" fmla="*/ 1012491 h 1314462"/>
              <a:gd name="connsiteX2" fmla="*/ 1811704 w 1820585"/>
              <a:gd name="connsiteY2" fmla="*/ 905913 h 1314462"/>
              <a:gd name="connsiteX3" fmla="*/ 1820585 w 1820585"/>
              <a:gd name="connsiteY3" fmla="*/ 879269 h 1314462"/>
              <a:gd name="connsiteX4" fmla="*/ 1811704 w 1820585"/>
              <a:gd name="connsiteY4" fmla="*/ 754928 h 1314462"/>
              <a:gd name="connsiteX5" fmla="*/ 1793942 w 1820585"/>
              <a:gd name="connsiteY5" fmla="*/ 701639 h 1314462"/>
              <a:gd name="connsiteX6" fmla="*/ 1785061 w 1820585"/>
              <a:gd name="connsiteY6" fmla="*/ 674994 h 1314462"/>
              <a:gd name="connsiteX7" fmla="*/ 1767299 w 1820585"/>
              <a:gd name="connsiteY7" fmla="*/ 621705 h 1314462"/>
              <a:gd name="connsiteX8" fmla="*/ 1758418 w 1820585"/>
              <a:gd name="connsiteY8" fmla="*/ 595061 h 1314462"/>
              <a:gd name="connsiteX9" fmla="*/ 1740657 w 1820585"/>
              <a:gd name="connsiteY9" fmla="*/ 568416 h 1314462"/>
              <a:gd name="connsiteX10" fmla="*/ 1731776 w 1820585"/>
              <a:gd name="connsiteY10" fmla="*/ 541772 h 1314462"/>
              <a:gd name="connsiteX11" fmla="*/ 1696252 w 1820585"/>
              <a:gd name="connsiteY11" fmla="*/ 488483 h 1314462"/>
              <a:gd name="connsiteX12" fmla="*/ 1660728 w 1820585"/>
              <a:gd name="connsiteY12" fmla="*/ 435194 h 1314462"/>
              <a:gd name="connsiteX13" fmla="*/ 1589681 w 1820585"/>
              <a:gd name="connsiteY13" fmla="*/ 346379 h 1314462"/>
              <a:gd name="connsiteX14" fmla="*/ 1563038 w 1820585"/>
              <a:gd name="connsiteY14" fmla="*/ 328616 h 1314462"/>
              <a:gd name="connsiteX15" fmla="*/ 1509753 w 1820585"/>
              <a:gd name="connsiteY15" fmla="*/ 293090 h 1314462"/>
              <a:gd name="connsiteX16" fmla="*/ 1483110 w 1820585"/>
              <a:gd name="connsiteY16" fmla="*/ 275327 h 1314462"/>
              <a:gd name="connsiteX17" fmla="*/ 1456468 w 1820585"/>
              <a:gd name="connsiteY17" fmla="*/ 248682 h 1314462"/>
              <a:gd name="connsiteX18" fmla="*/ 1429825 w 1820585"/>
              <a:gd name="connsiteY18" fmla="*/ 239801 h 1314462"/>
              <a:gd name="connsiteX19" fmla="*/ 1332135 w 1820585"/>
              <a:gd name="connsiteY19" fmla="*/ 186512 h 1314462"/>
              <a:gd name="connsiteX20" fmla="*/ 1296611 w 1820585"/>
              <a:gd name="connsiteY20" fmla="*/ 168749 h 1314462"/>
              <a:gd name="connsiteX21" fmla="*/ 1252207 w 1820585"/>
              <a:gd name="connsiteY21" fmla="*/ 159867 h 1314462"/>
              <a:gd name="connsiteX22" fmla="*/ 1181160 w 1820585"/>
              <a:gd name="connsiteY22" fmla="*/ 142104 h 1314462"/>
              <a:gd name="connsiteX23" fmla="*/ 1145636 w 1820585"/>
              <a:gd name="connsiteY23" fmla="*/ 133223 h 1314462"/>
              <a:gd name="connsiteX24" fmla="*/ 1110112 w 1820585"/>
              <a:gd name="connsiteY24" fmla="*/ 115460 h 1314462"/>
              <a:gd name="connsiteX25" fmla="*/ 1065708 w 1820585"/>
              <a:gd name="connsiteY25" fmla="*/ 106578 h 1314462"/>
              <a:gd name="connsiteX26" fmla="*/ 1030184 w 1820585"/>
              <a:gd name="connsiteY26" fmla="*/ 97697 h 1314462"/>
              <a:gd name="connsiteX27" fmla="*/ 1003542 w 1820585"/>
              <a:gd name="connsiteY27" fmla="*/ 79934 h 1314462"/>
              <a:gd name="connsiteX28" fmla="*/ 976899 w 1820585"/>
              <a:gd name="connsiteY28" fmla="*/ 71052 h 1314462"/>
              <a:gd name="connsiteX29" fmla="*/ 888090 w 1820585"/>
              <a:gd name="connsiteY29" fmla="*/ 53289 h 1314462"/>
              <a:gd name="connsiteX30" fmla="*/ 834804 w 1820585"/>
              <a:gd name="connsiteY30" fmla="*/ 44408 h 1314462"/>
              <a:gd name="connsiteX31" fmla="*/ 639425 w 1820585"/>
              <a:gd name="connsiteY31" fmla="*/ 26645 h 1314462"/>
              <a:gd name="connsiteX32" fmla="*/ 497330 w 1820585"/>
              <a:gd name="connsiteY32" fmla="*/ 0 h 1314462"/>
              <a:gd name="connsiteX33" fmla="*/ 301950 w 1820585"/>
              <a:gd name="connsiteY33" fmla="*/ 8882 h 1314462"/>
              <a:gd name="connsiteX34" fmla="*/ 248665 w 1820585"/>
              <a:gd name="connsiteY34" fmla="*/ 26645 h 1314462"/>
              <a:gd name="connsiteX35" fmla="*/ 222022 w 1820585"/>
              <a:gd name="connsiteY35" fmla="*/ 35526 h 1314462"/>
              <a:gd name="connsiteX36" fmla="*/ 195379 w 1820585"/>
              <a:gd name="connsiteY36" fmla="*/ 44408 h 1314462"/>
              <a:gd name="connsiteX37" fmla="*/ 168737 w 1820585"/>
              <a:gd name="connsiteY37" fmla="*/ 53289 h 1314462"/>
              <a:gd name="connsiteX38" fmla="*/ 142094 w 1820585"/>
              <a:gd name="connsiteY38" fmla="*/ 71052 h 1314462"/>
              <a:gd name="connsiteX39" fmla="*/ 106570 w 1820585"/>
              <a:gd name="connsiteY39" fmla="*/ 124341 h 1314462"/>
              <a:gd name="connsiteX40" fmla="*/ 88809 w 1820585"/>
              <a:gd name="connsiteY40" fmla="*/ 177630 h 1314462"/>
              <a:gd name="connsiteX41" fmla="*/ 97689 w 1820585"/>
              <a:gd name="connsiteY41" fmla="*/ 461838 h 1314462"/>
              <a:gd name="connsiteX42" fmla="*/ 106570 w 1820585"/>
              <a:gd name="connsiteY42" fmla="*/ 497364 h 1314462"/>
              <a:gd name="connsiteX43" fmla="*/ 115451 w 1820585"/>
              <a:gd name="connsiteY43" fmla="*/ 541772 h 1314462"/>
              <a:gd name="connsiteX44" fmla="*/ 106570 w 1820585"/>
              <a:gd name="connsiteY44" fmla="*/ 808217 h 1314462"/>
              <a:gd name="connsiteX45" fmla="*/ 79928 w 1820585"/>
              <a:gd name="connsiteY45" fmla="*/ 861506 h 1314462"/>
              <a:gd name="connsiteX46" fmla="*/ 62166 w 1820585"/>
              <a:gd name="connsiteY46" fmla="*/ 914795 h 1314462"/>
              <a:gd name="connsiteX47" fmla="*/ 17761 w 1820585"/>
              <a:gd name="connsiteY47" fmla="*/ 976965 h 1314462"/>
              <a:gd name="connsiteX48" fmla="*/ 0 w 1820585"/>
              <a:gd name="connsiteY48" fmla="*/ 1048017 h 1314462"/>
              <a:gd name="connsiteX49" fmla="*/ 8880 w 1820585"/>
              <a:gd name="connsiteY49" fmla="*/ 1190121 h 1314462"/>
              <a:gd name="connsiteX50" fmla="*/ 35523 w 1820585"/>
              <a:gd name="connsiteY50" fmla="*/ 1243410 h 1314462"/>
              <a:gd name="connsiteX51" fmla="*/ 88809 w 1820585"/>
              <a:gd name="connsiteY51" fmla="*/ 1287818 h 1314462"/>
              <a:gd name="connsiteX52" fmla="*/ 195379 w 1820585"/>
              <a:gd name="connsiteY52" fmla="*/ 1314462 h 1314462"/>
              <a:gd name="connsiteX53" fmla="*/ 452926 w 1820585"/>
              <a:gd name="connsiteY53" fmla="*/ 1305581 h 1314462"/>
              <a:gd name="connsiteX54" fmla="*/ 497330 w 1820585"/>
              <a:gd name="connsiteY54" fmla="*/ 1296699 h 1314462"/>
              <a:gd name="connsiteX55" fmla="*/ 612782 w 1820585"/>
              <a:gd name="connsiteY55" fmla="*/ 1287818 h 1314462"/>
              <a:gd name="connsiteX56" fmla="*/ 888090 w 1820585"/>
              <a:gd name="connsiteY56" fmla="*/ 1270055 h 1314462"/>
              <a:gd name="connsiteX57" fmla="*/ 1074589 w 1820585"/>
              <a:gd name="connsiteY57" fmla="*/ 1252292 h 1314462"/>
              <a:gd name="connsiteX58" fmla="*/ 1101232 w 1820585"/>
              <a:gd name="connsiteY58" fmla="*/ 1243410 h 1314462"/>
              <a:gd name="connsiteX59" fmla="*/ 1216683 w 1820585"/>
              <a:gd name="connsiteY59" fmla="*/ 1225647 h 1314462"/>
              <a:gd name="connsiteX60" fmla="*/ 1287730 w 1820585"/>
              <a:gd name="connsiteY60" fmla="*/ 1207884 h 1314462"/>
              <a:gd name="connsiteX61" fmla="*/ 1376540 w 1820585"/>
              <a:gd name="connsiteY61" fmla="*/ 1190121 h 1314462"/>
              <a:gd name="connsiteX62" fmla="*/ 1474229 w 1820585"/>
              <a:gd name="connsiteY62" fmla="*/ 1163477 h 1314462"/>
              <a:gd name="connsiteX63" fmla="*/ 1518634 w 1820585"/>
              <a:gd name="connsiteY63" fmla="*/ 1154595 h 1314462"/>
              <a:gd name="connsiteX64" fmla="*/ 1571919 w 1820585"/>
              <a:gd name="connsiteY64" fmla="*/ 1136832 h 1314462"/>
              <a:gd name="connsiteX65" fmla="*/ 1651848 w 1820585"/>
              <a:gd name="connsiteY65" fmla="*/ 1092425 h 1314462"/>
              <a:gd name="connsiteX66" fmla="*/ 1678490 w 1820585"/>
              <a:gd name="connsiteY66" fmla="*/ 1065780 h 1314462"/>
              <a:gd name="connsiteX67" fmla="*/ 1705133 w 1820585"/>
              <a:gd name="connsiteY67" fmla="*/ 1056899 h 1314462"/>
              <a:gd name="connsiteX68" fmla="*/ 1749537 w 1820585"/>
              <a:gd name="connsiteY68" fmla="*/ 1021373 h 1314462"/>
              <a:gd name="connsiteX69" fmla="*/ 1802823 w 1820585"/>
              <a:gd name="connsiteY69" fmla="*/ 976965 h 131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820585" h="1314462">
                <a:moveTo>
                  <a:pt x="1722895" y="1039136"/>
                </a:moveTo>
                <a:cubicBezTo>
                  <a:pt x="1737696" y="1030254"/>
                  <a:pt x="1756369" y="1025851"/>
                  <a:pt x="1767299" y="1012491"/>
                </a:cubicBezTo>
                <a:cubicBezTo>
                  <a:pt x="1801575" y="970595"/>
                  <a:pt x="1799493" y="948655"/>
                  <a:pt x="1811704" y="905913"/>
                </a:cubicBezTo>
                <a:cubicBezTo>
                  <a:pt x="1814276" y="896911"/>
                  <a:pt x="1817625" y="888150"/>
                  <a:pt x="1820585" y="879269"/>
                </a:cubicBezTo>
                <a:cubicBezTo>
                  <a:pt x="1817625" y="837822"/>
                  <a:pt x="1817868" y="796021"/>
                  <a:pt x="1811704" y="754928"/>
                </a:cubicBezTo>
                <a:cubicBezTo>
                  <a:pt x="1808927" y="736411"/>
                  <a:pt x="1799863" y="719402"/>
                  <a:pt x="1793942" y="701639"/>
                </a:cubicBezTo>
                <a:lnTo>
                  <a:pt x="1785061" y="674994"/>
                </a:lnTo>
                <a:lnTo>
                  <a:pt x="1767299" y="621705"/>
                </a:lnTo>
                <a:cubicBezTo>
                  <a:pt x="1764339" y="612824"/>
                  <a:pt x="1763610" y="602851"/>
                  <a:pt x="1758418" y="595061"/>
                </a:cubicBezTo>
                <a:cubicBezTo>
                  <a:pt x="1752498" y="586179"/>
                  <a:pt x="1745430" y="577963"/>
                  <a:pt x="1740657" y="568416"/>
                </a:cubicBezTo>
                <a:cubicBezTo>
                  <a:pt x="1736471" y="560042"/>
                  <a:pt x="1736322" y="549956"/>
                  <a:pt x="1731776" y="541772"/>
                </a:cubicBezTo>
                <a:cubicBezTo>
                  <a:pt x="1721409" y="523110"/>
                  <a:pt x="1708093" y="506246"/>
                  <a:pt x="1696252" y="488483"/>
                </a:cubicBezTo>
                <a:lnTo>
                  <a:pt x="1660728" y="435194"/>
                </a:lnTo>
                <a:cubicBezTo>
                  <a:pt x="1639687" y="403629"/>
                  <a:pt x="1619201" y="370980"/>
                  <a:pt x="1589681" y="346379"/>
                </a:cubicBezTo>
                <a:cubicBezTo>
                  <a:pt x="1581481" y="339546"/>
                  <a:pt x="1571238" y="335450"/>
                  <a:pt x="1563038" y="328616"/>
                </a:cubicBezTo>
                <a:cubicBezTo>
                  <a:pt x="1518689" y="291655"/>
                  <a:pt x="1556576" y="308698"/>
                  <a:pt x="1509753" y="293090"/>
                </a:cubicBezTo>
                <a:cubicBezTo>
                  <a:pt x="1500872" y="287169"/>
                  <a:pt x="1491310" y="282161"/>
                  <a:pt x="1483110" y="275327"/>
                </a:cubicBezTo>
                <a:cubicBezTo>
                  <a:pt x="1473462" y="267286"/>
                  <a:pt x="1466918" y="255649"/>
                  <a:pt x="1456468" y="248682"/>
                </a:cubicBezTo>
                <a:cubicBezTo>
                  <a:pt x="1448679" y="243489"/>
                  <a:pt x="1438706" y="242761"/>
                  <a:pt x="1429825" y="239801"/>
                </a:cubicBezTo>
                <a:cubicBezTo>
                  <a:pt x="1346076" y="183964"/>
                  <a:pt x="1409205" y="220767"/>
                  <a:pt x="1332135" y="186512"/>
                </a:cubicBezTo>
                <a:cubicBezTo>
                  <a:pt x="1320037" y="181135"/>
                  <a:pt x="1309171" y="172936"/>
                  <a:pt x="1296611" y="168749"/>
                </a:cubicBezTo>
                <a:cubicBezTo>
                  <a:pt x="1282291" y="163975"/>
                  <a:pt x="1266915" y="163261"/>
                  <a:pt x="1252207" y="159867"/>
                </a:cubicBezTo>
                <a:cubicBezTo>
                  <a:pt x="1228421" y="154377"/>
                  <a:pt x="1204842" y="148025"/>
                  <a:pt x="1181160" y="142104"/>
                </a:cubicBezTo>
                <a:lnTo>
                  <a:pt x="1145636" y="133223"/>
                </a:lnTo>
                <a:cubicBezTo>
                  <a:pt x="1133795" y="127302"/>
                  <a:pt x="1122672" y="119647"/>
                  <a:pt x="1110112" y="115460"/>
                </a:cubicBezTo>
                <a:cubicBezTo>
                  <a:pt x="1095792" y="110686"/>
                  <a:pt x="1080443" y="109853"/>
                  <a:pt x="1065708" y="106578"/>
                </a:cubicBezTo>
                <a:cubicBezTo>
                  <a:pt x="1053793" y="103930"/>
                  <a:pt x="1042025" y="100657"/>
                  <a:pt x="1030184" y="97697"/>
                </a:cubicBezTo>
                <a:cubicBezTo>
                  <a:pt x="1021303" y="91776"/>
                  <a:pt x="1013089" y="84708"/>
                  <a:pt x="1003542" y="79934"/>
                </a:cubicBezTo>
                <a:cubicBezTo>
                  <a:pt x="995169" y="75747"/>
                  <a:pt x="986021" y="73157"/>
                  <a:pt x="976899" y="71052"/>
                </a:cubicBezTo>
                <a:cubicBezTo>
                  <a:pt x="947483" y="64263"/>
                  <a:pt x="917869" y="58252"/>
                  <a:pt x="888090" y="53289"/>
                </a:cubicBezTo>
                <a:cubicBezTo>
                  <a:pt x="870328" y="50329"/>
                  <a:pt x="852672" y="46642"/>
                  <a:pt x="834804" y="44408"/>
                </a:cubicBezTo>
                <a:cubicBezTo>
                  <a:pt x="785068" y="38191"/>
                  <a:pt x="686328" y="30554"/>
                  <a:pt x="639425" y="26645"/>
                </a:cubicBezTo>
                <a:cubicBezTo>
                  <a:pt x="520814" y="6875"/>
                  <a:pt x="567792" y="17618"/>
                  <a:pt x="497330" y="0"/>
                </a:cubicBezTo>
                <a:cubicBezTo>
                  <a:pt x="432203" y="2961"/>
                  <a:pt x="366773" y="1936"/>
                  <a:pt x="301950" y="8882"/>
                </a:cubicBezTo>
                <a:cubicBezTo>
                  <a:pt x="283334" y="10877"/>
                  <a:pt x="266427" y="20724"/>
                  <a:pt x="248665" y="26645"/>
                </a:cubicBezTo>
                <a:lnTo>
                  <a:pt x="222022" y="35526"/>
                </a:lnTo>
                <a:lnTo>
                  <a:pt x="195379" y="44408"/>
                </a:lnTo>
                <a:lnTo>
                  <a:pt x="168737" y="53289"/>
                </a:lnTo>
                <a:cubicBezTo>
                  <a:pt x="159856" y="59210"/>
                  <a:pt x="149123" y="63019"/>
                  <a:pt x="142094" y="71052"/>
                </a:cubicBezTo>
                <a:cubicBezTo>
                  <a:pt x="128037" y="87118"/>
                  <a:pt x="106570" y="124341"/>
                  <a:pt x="106570" y="124341"/>
                </a:cubicBezTo>
                <a:cubicBezTo>
                  <a:pt x="100650" y="142104"/>
                  <a:pt x="88224" y="158915"/>
                  <a:pt x="88809" y="177630"/>
                </a:cubicBezTo>
                <a:cubicBezTo>
                  <a:pt x="91769" y="272366"/>
                  <a:pt x="92432" y="367202"/>
                  <a:pt x="97689" y="461838"/>
                </a:cubicBezTo>
                <a:cubicBezTo>
                  <a:pt x="98366" y="474026"/>
                  <a:pt x="103922" y="485448"/>
                  <a:pt x="106570" y="497364"/>
                </a:cubicBezTo>
                <a:cubicBezTo>
                  <a:pt x="109845" y="512100"/>
                  <a:pt x="112491" y="526969"/>
                  <a:pt x="115451" y="541772"/>
                </a:cubicBezTo>
                <a:cubicBezTo>
                  <a:pt x="112491" y="630587"/>
                  <a:pt x="111946" y="719515"/>
                  <a:pt x="106570" y="808217"/>
                </a:cubicBezTo>
                <a:cubicBezTo>
                  <a:pt x="104866" y="836342"/>
                  <a:pt x="90851" y="836928"/>
                  <a:pt x="79928" y="861506"/>
                </a:cubicBezTo>
                <a:cubicBezTo>
                  <a:pt x="72324" y="878616"/>
                  <a:pt x="73400" y="899816"/>
                  <a:pt x="62166" y="914795"/>
                </a:cubicBezTo>
                <a:cubicBezTo>
                  <a:pt x="29119" y="958860"/>
                  <a:pt x="43734" y="938005"/>
                  <a:pt x="17761" y="976965"/>
                </a:cubicBezTo>
                <a:cubicBezTo>
                  <a:pt x="10753" y="997992"/>
                  <a:pt x="0" y="1026579"/>
                  <a:pt x="0" y="1048017"/>
                </a:cubicBezTo>
                <a:cubicBezTo>
                  <a:pt x="0" y="1095477"/>
                  <a:pt x="3912" y="1142921"/>
                  <a:pt x="8880" y="1190121"/>
                </a:cubicBezTo>
                <a:cubicBezTo>
                  <a:pt x="10810" y="1208461"/>
                  <a:pt x="24341" y="1229991"/>
                  <a:pt x="35523" y="1243410"/>
                </a:cubicBezTo>
                <a:cubicBezTo>
                  <a:pt x="47826" y="1258175"/>
                  <a:pt x="70316" y="1279598"/>
                  <a:pt x="88809" y="1287818"/>
                </a:cubicBezTo>
                <a:cubicBezTo>
                  <a:pt x="131031" y="1306585"/>
                  <a:pt x="150696" y="1307015"/>
                  <a:pt x="195379" y="1314462"/>
                </a:cubicBezTo>
                <a:cubicBezTo>
                  <a:pt x="281228" y="1311502"/>
                  <a:pt x="367174" y="1310626"/>
                  <a:pt x="452926" y="1305581"/>
                </a:cubicBezTo>
                <a:cubicBezTo>
                  <a:pt x="467994" y="1304695"/>
                  <a:pt x="482328" y="1298366"/>
                  <a:pt x="497330" y="1296699"/>
                </a:cubicBezTo>
                <a:cubicBezTo>
                  <a:pt x="535692" y="1292436"/>
                  <a:pt x="574274" y="1290444"/>
                  <a:pt x="612782" y="1287818"/>
                </a:cubicBezTo>
                <a:lnTo>
                  <a:pt x="888090" y="1270055"/>
                </a:lnTo>
                <a:cubicBezTo>
                  <a:pt x="1024219" y="1260979"/>
                  <a:pt x="975866" y="1266395"/>
                  <a:pt x="1074589" y="1252292"/>
                </a:cubicBezTo>
                <a:cubicBezTo>
                  <a:pt x="1083470" y="1249331"/>
                  <a:pt x="1092052" y="1245246"/>
                  <a:pt x="1101232" y="1243410"/>
                </a:cubicBezTo>
                <a:cubicBezTo>
                  <a:pt x="1214771" y="1220701"/>
                  <a:pt x="1113892" y="1247676"/>
                  <a:pt x="1216683" y="1225647"/>
                </a:cubicBezTo>
                <a:cubicBezTo>
                  <a:pt x="1240552" y="1220532"/>
                  <a:pt x="1263861" y="1212999"/>
                  <a:pt x="1287730" y="1207884"/>
                </a:cubicBezTo>
                <a:cubicBezTo>
                  <a:pt x="1357533" y="1192926"/>
                  <a:pt x="1320512" y="1206130"/>
                  <a:pt x="1376540" y="1190121"/>
                </a:cubicBezTo>
                <a:cubicBezTo>
                  <a:pt x="1436080" y="1173108"/>
                  <a:pt x="1368701" y="1184585"/>
                  <a:pt x="1474229" y="1163477"/>
                </a:cubicBezTo>
                <a:cubicBezTo>
                  <a:pt x="1489031" y="1160516"/>
                  <a:pt x="1504071" y="1158567"/>
                  <a:pt x="1518634" y="1154595"/>
                </a:cubicBezTo>
                <a:cubicBezTo>
                  <a:pt x="1536697" y="1149668"/>
                  <a:pt x="1556341" y="1147218"/>
                  <a:pt x="1571919" y="1136832"/>
                </a:cubicBezTo>
                <a:cubicBezTo>
                  <a:pt x="1632994" y="1096113"/>
                  <a:pt x="1604953" y="1108057"/>
                  <a:pt x="1651848" y="1092425"/>
                </a:cubicBezTo>
                <a:cubicBezTo>
                  <a:pt x="1660729" y="1083543"/>
                  <a:pt x="1668040" y="1072747"/>
                  <a:pt x="1678490" y="1065780"/>
                </a:cubicBezTo>
                <a:cubicBezTo>
                  <a:pt x="1686279" y="1060587"/>
                  <a:pt x="1697823" y="1062747"/>
                  <a:pt x="1705133" y="1056899"/>
                </a:cubicBezTo>
                <a:cubicBezTo>
                  <a:pt x="1762520" y="1010987"/>
                  <a:pt x="1682572" y="1043696"/>
                  <a:pt x="1749537" y="1021373"/>
                </a:cubicBezTo>
                <a:cubicBezTo>
                  <a:pt x="1805286" y="984205"/>
                  <a:pt x="1802823" y="1007195"/>
                  <a:pt x="1802823" y="976965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4599724" y="1822635"/>
            <a:ext cx="1822466" cy="1394396"/>
          </a:xfrm>
          <a:custGeom>
            <a:avLst/>
            <a:gdLst>
              <a:gd name="connsiteX0" fmla="*/ 346552 w 1822466"/>
              <a:gd name="connsiteY0" fmla="*/ 35526 h 1394396"/>
              <a:gd name="connsiteX1" fmla="*/ 302148 w 1822466"/>
              <a:gd name="connsiteY1" fmla="*/ 44407 h 1394396"/>
              <a:gd name="connsiteX2" fmla="*/ 204458 w 1822466"/>
              <a:gd name="connsiteY2" fmla="*/ 62170 h 1394396"/>
              <a:gd name="connsiteX3" fmla="*/ 177815 w 1822466"/>
              <a:gd name="connsiteY3" fmla="*/ 79933 h 1394396"/>
              <a:gd name="connsiteX4" fmla="*/ 151172 w 1822466"/>
              <a:gd name="connsiteY4" fmla="*/ 88815 h 1394396"/>
              <a:gd name="connsiteX5" fmla="*/ 97887 w 1822466"/>
              <a:gd name="connsiteY5" fmla="*/ 142104 h 1394396"/>
              <a:gd name="connsiteX6" fmla="*/ 71244 w 1822466"/>
              <a:gd name="connsiteY6" fmla="*/ 159867 h 1394396"/>
              <a:gd name="connsiteX7" fmla="*/ 35721 w 1822466"/>
              <a:gd name="connsiteY7" fmla="*/ 213156 h 1394396"/>
              <a:gd name="connsiteX8" fmla="*/ 17959 w 1822466"/>
              <a:gd name="connsiteY8" fmla="*/ 239800 h 1394396"/>
              <a:gd name="connsiteX9" fmla="*/ 197 w 1822466"/>
              <a:gd name="connsiteY9" fmla="*/ 275326 h 1394396"/>
              <a:gd name="connsiteX10" fmla="*/ 17959 w 1822466"/>
              <a:gd name="connsiteY10" fmla="*/ 710520 h 1394396"/>
              <a:gd name="connsiteX11" fmla="*/ 35721 w 1822466"/>
              <a:gd name="connsiteY11" fmla="*/ 781572 h 1394396"/>
              <a:gd name="connsiteX12" fmla="*/ 44602 w 1822466"/>
              <a:gd name="connsiteY12" fmla="*/ 834861 h 1394396"/>
              <a:gd name="connsiteX13" fmla="*/ 62363 w 1822466"/>
              <a:gd name="connsiteY13" fmla="*/ 861505 h 1394396"/>
              <a:gd name="connsiteX14" fmla="*/ 80125 w 1822466"/>
              <a:gd name="connsiteY14" fmla="*/ 914795 h 1394396"/>
              <a:gd name="connsiteX15" fmla="*/ 115649 w 1822466"/>
              <a:gd name="connsiteY15" fmla="*/ 968084 h 1394396"/>
              <a:gd name="connsiteX16" fmla="*/ 124530 w 1822466"/>
              <a:gd name="connsiteY16" fmla="*/ 994728 h 1394396"/>
              <a:gd name="connsiteX17" fmla="*/ 177815 w 1822466"/>
              <a:gd name="connsiteY17" fmla="*/ 1065780 h 1394396"/>
              <a:gd name="connsiteX18" fmla="*/ 204458 w 1822466"/>
              <a:gd name="connsiteY18" fmla="*/ 1110188 h 1394396"/>
              <a:gd name="connsiteX19" fmla="*/ 293267 w 1822466"/>
              <a:gd name="connsiteY19" fmla="*/ 1207884 h 1394396"/>
              <a:gd name="connsiteX20" fmla="*/ 319910 w 1822466"/>
              <a:gd name="connsiteY20" fmla="*/ 1234529 h 1394396"/>
              <a:gd name="connsiteX21" fmla="*/ 346552 w 1822466"/>
              <a:gd name="connsiteY21" fmla="*/ 1261173 h 1394396"/>
              <a:gd name="connsiteX22" fmla="*/ 399838 w 1822466"/>
              <a:gd name="connsiteY22" fmla="*/ 1287818 h 1394396"/>
              <a:gd name="connsiteX23" fmla="*/ 435361 w 1822466"/>
              <a:gd name="connsiteY23" fmla="*/ 1305581 h 1394396"/>
              <a:gd name="connsiteX24" fmla="*/ 462004 w 1822466"/>
              <a:gd name="connsiteY24" fmla="*/ 1323344 h 1394396"/>
              <a:gd name="connsiteX25" fmla="*/ 515289 w 1822466"/>
              <a:gd name="connsiteY25" fmla="*/ 1341107 h 1394396"/>
              <a:gd name="connsiteX26" fmla="*/ 612979 w 1822466"/>
              <a:gd name="connsiteY26" fmla="*/ 1367751 h 1394396"/>
              <a:gd name="connsiteX27" fmla="*/ 701788 w 1822466"/>
              <a:gd name="connsiteY27" fmla="*/ 1385514 h 1394396"/>
              <a:gd name="connsiteX28" fmla="*/ 817240 w 1822466"/>
              <a:gd name="connsiteY28" fmla="*/ 1394396 h 1394396"/>
              <a:gd name="connsiteX29" fmla="*/ 1003739 w 1822466"/>
              <a:gd name="connsiteY29" fmla="*/ 1376633 h 1394396"/>
              <a:gd name="connsiteX30" fmla="*/ 1092548 w 1822466"/>
              <a:gd name="connsiteY30" fmla="*/ 1349988 h 1394396"/>
              <a:gd name="connsiteX31" fmla="*/ 1119191 w 1822466"/>
              <a:gd name="connsiteY31" fmla="*/ 1341107 h 1394396"/>
              <a:gd name="connsiteX32" fmla="*/ 1181357 w 1822466"/>
              <a:gd name="connsiteY32" fmla="*/ 1305581 h 1394396"/>
              <a:gd name="connsiteX33" fmla="*/ 1208000 w 1822466"/>
              <a:gd name="connsiteY33" fmla="*/ 1287818 h 1394396"/>
              <a:gd name="connsiteX34" fmla="*/ 1234643 w 1822466"/>
              <a:gd name="connsiteY34" fmla="*/ 1278936 h 1394396"/>
              <a:gd name="connsiteX35" fmla="*/ 1287928 w 1822466"/>
              <a:gd name="connsiteY35" fmla="*/ 1243410 h 1394396"/>
              <a:gd name="connsiteX36" fmla="*/ 1314571 w 1822466"/>
              <a:gd name="connsiteY36" fmla="*/ 1225647 h 1394396"/>
              <a:gd name="connsiteX37" fmla="*/ 1341213 w 1822466"/>
              <a:gd name="connsiteY37" fmla="*/ 1207884 h 1394396"/>
              <a:gd name="connsiteX38" fmla="*/ 1367856 w 1822466"/>
              <a:gd name="connsiteY38" fmla="*/ 1190121 h 1394396"/>
              <a:gd name="connsiteX39" fmla="*/ 1421142 w 1822466"/>
              <a:gd name="connsiteY39" fmla="*/ 1136832 h 1394396"/>
              <a:gd name="connsiteX40" fmla="*/ 1438903 w 1822466"/>
              <a:gd name="connsiteY40" fmla="*/ 1110188 h 1394396"/>
              <a:gd name="connsiteX41" fmla="*/ 1492189 w 1822466"/>
              <a:gd name="connsiteY41" fmla="*/ 1056899 h 1394396"/>
              <a:gd name="connsiteX42" fmla="*/ 1518831 w 1822466"/>
              <a:gd name="connsiteY42" fmla="*/ 1030254 h 1394396"/>
              <a:gd name="connsiteX43" fmla="*/ 1563236 w 1822466"/>
              <a:gd name="connsiteY43" fmla="*/ 976965 h 1394396"/>
              <a:gd name="connsiteX44" fmla="*/ 1580998 w 1822466"/>
              <a:gd name="connsiteY44" fmla="*/ 950321 h 1394396"/>
              <a:gd name="connsiteX45" fmla="*/ 1607640 w 1822466"/>
              <a:gd name="connsiteY45" fmla="*/ 923676 h 1394396"/>
              <a:gd name="connsiteX46" fmla="*/ 1643164 w 1822466"/>
              <a:gd name="connsiteY46" fmla="*/ 870387 h 1394396"/>
              <a:gd name="connsiteX47" fmla="*/ 1660926 w 1822466"/>
              <a:gd name="connsiteY47" fmla="*/ 843742 h 1394396"/>
              <a:gd name="connsiteX48" fmla="*/ 1687569 w 1822466"/>
              <a:gd name="connsiteY48" fmla="*/ 817098 h 1394396"/>
              <a:gd name="connsiteX49" fmla="*/ 1731973 w 1822466"/>
              <a:gd name="connsiteY49" fmla="*/ 737164 h 1394396"/>
              <a:gd name="connsiteX50" fmla="*/ 1749735 w 1822466"/>
              <a:gd name="connsiteY50" fmla="*/ 710520 h 1394396"/>
              <a:gd name="connsiteX51" fmla="*/ 1776378 w 1822466"/>
              <a:gd name="connsiteY51" fmla="*/ 657231 h 1394396"/>
              <a:gd name="connsiteX52" fmla="*/ 1794139 w 1822466"/>
              <a:gd name="connsiteY52" fmla="*/ 595060 h 1394396"/>
              <a:gd name="connsiteX53" fmla="*/ 1811901 w 1822466"/>
              <a:gd name="connsiteY53" fmla="*/ 524008 h 1394396"/>
              <a:gd name="connsiteX54" fmla="*/ 1811901 w 1822466"/>
              <a:gd name="connsiteY54" fmla="*/ 248682 h 1394396"/>
              <a:gd name="connsiteX55" fmla="*/ 1785259 w 1822466"/>
              <a:gd name="connsiteY55" fmla="*/ 213156 h 1394396"/>
              <a:gd name="connsiteX56" fmla="*/ 1714211 w 1822466"/>
              <a:gd name="connsiteY56" fmla="*/ 150985 h 1394396"/>
              <a:gd name="connsiteX57" fmla="*/ 1678688 w 1822466"/>
              <a:gd name="connsiteY57" fmla="*/ 133222 h 1394396"/>
              <a:gd name="connsiteX58" fmla="*/ 1616521 w 1822466"/>
              <a:gd name="connsiteY58" fmla="*/ 106578 h 1394396"/>
              <a:gd name="connsiteX59" fmla="*/ 1589879 w 1822466"/>
              <a:gd name="connsiteY59" fmla="*/ 88815 h 1394396"/>
              <a:gd name="connsiteX60" fmla="*/ 1536593 w 1822466"/>
              <a:gd name="connsiteY60" fmla="*/ 71052 h 1394396"/>
              <a:gd name="connsiteX61" fmla="*/ 1509951 w 1822466"/>
              <a:gd name="connsiteY61" fmla="*/ 62170 h 1394396"/>
              <a:gd name="connsiteX62" fmla="*/ 1483308 w 1822466"/>
              <a:gd name="connsiteY62" fmla="*/ 53289 h 1394396"/>
              <a:gd name="connsiteX63" fmla="*/ 1456665 w 1822466"/>
              <a:gd name="connsiteY63" fmla="*/ 44407 h 1394396"/>
              <a:gd name="connsiteX64" fmla="*/ 1421142 w 1822466"/>
              <a:gd name="connsiteY64" fmla="*/ 35526 h 1394396"/>
              <a:gd name="connsiteX65" fmla="*/ 1358975 w 1822466"/>
              <a:gd name="connsiteY65" fmla="*/ 17763 h 1394396"/>
              <a:gd name="connsiteX66" fmla="*/ 1296809 w 1822466"/>
              <a:gd name="connsiteY66" fmla="*/ 8881 h 1394396"/>
              <a:gd name="connsiteX67" fmla="*/ 1243523 w 1822466"/>
              <a:gd name="connsiteY67" fmla="*/ 0 h 1394396"/>
              <a:gd name="connsiteX68" fmla="*/ 1021501 w 1822466"/>
              <a:gd name="connsiteY68" fmla="*/ 8881 h 1394396"/>
              <a:gd name="connsiteX69" fmla="*/ 932692 w 1822466"/>
              <a:gd name="connsiteY69" fmla="*/ 17763 h 1394396"/>
              <a:gd name="connsiteX70" fmla="*/ 311029 w 1822466"/>
              <a:gd name="connsiteY70" fmla="*/ 26644 h 1394396"/>
              <a:gd name="connsiteX71" fmla="*/ 275505 w 1822466"/>
              <a:gd name="connsiteY71" fmla="*/ 35526 h 139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22466" h="1394396">
                <a:moveTo>
                  <a:pt x="346552" y="35526"/>
                </a:moveTo>
                <a:cubicBezTo>
                  <a:pt x="331751" y="38486"/>
                  <a:pt x="317067" y="42112"/>
                  <a:pt x="302148" y="44407"/>
                </a:cubicBezTo>
                <a:cubicBezTo>
                  <a:pt x="208902" y="58753"/>
                  <a:pt x="258805" y="44054"/>
                  <a:pt x="204458" y="62170"/>
                </a:cubicBezTo>
                <a:cubicBezTo>
                  <a:pt x="195577" y="68091"/>
                  <a:pt x="187362" y="75159"/>
                  <a:pt x="177815" y="79933"/>
                </a:cubicBezTo>
                <a:cubicBezTo>
                  <a:pt x="169442" y="84120"/>
                  <a:pt x="158561" y="83067"/>
                  <a:pt x="151172" y="88815"/>
                </a:cubicBezTo>
                <a:cubicBezTo>
                  <a:pt x="131344" y="104238"/>
                  <a:pt x="118788" y="128170"/>
                  <a:pt x="97887" y="142104"/>
                </a:cubicBezTo>
                <a:lnTo>
                  <a:pt x="71244" y="159867"/>
                </a:lnTo>
                <a:lnTo>
                  <a:pt x="35721" y="213156"/>
                </a:lnTo>
                <a:cubicBezTo>
                  <a:pt x="29800" y="222037"/>
                  <a:pt x="22732" y="230253"/>
                  <a:pt x="17959" y="239800"/>
                </a:cubicBezTo>
                <a:lnTo>
                  <a:pt x="197" y="275326"/>
                </a:lnTo>
                <a:cubicBezTo>
                  <a:pt x="555" y="289996"/>
                  <a:pt x="-4191" y="592379"/>
                  <a:pt x="17959" y="710520"/>
                </a:cubicBezTo>
                <a:cubicBezTo>
                  <a:pt x="22458" y="734515"/>
                  <a:pt x="31708" y="757491"/>
                  <a:pt x="35721" y="781572"/>
                </a:cubicBezTo>
                <a:cubicBezTo>
                  <a:pt x="38681" y="799335"/>
                  <a:pt x="38908" y="817777"/>
                  <a:pt x="44602" y="834861"/>
                </a:cubicBezTo>
                <a:cubicBezTo>
                  <a:pt x="47977" y="844987"/>
                  <a:pt x="58028" y="851751"/>
                  <a:pt x="62363" y="861505"/>
                </a:cubicBezTo>
                <a:cubicBezTo>
                  <a:pt x="69967" y="878616"/>
                  <a:pt x="69739" y="899215"/>
                  <a:pt x="80125" y="914795"/>
                </a:cubicBezTo>
                <a:cubicBezTo>
                  <a:pt x="91966" y="932558"/>
                  <a:pt x="108898" y="947831"/>
                  <a:pt x="115649" y="968084"/>
                </a:cubicBezTo>
                <a:cubicBezTo>
                  <a:pt x="118609" y="976965"/>
                  <a:pt x="120344" y="986354"/>
                  <a:pt x="124530" y="994728"/>
                </a:cubicBezTo>
                <a:cubicBezTo>
                  <a:pt x="135493" y="1016657"/>
                  <a:pt x="166366" y="1049424"/>
                  <a:pt x="177815" y="1065780"/>
                </a:cubicBezTo>
                <a:cubicBezTo>
                  <a:pt x="187714" y="1079922"/>
                  <a:pt x="194559" y="1096046"/>
                  <a:pt x="204458" y="1110188"/>
                </a:cubicBezTo>
                <a:cubicBezTo>
                  <a:pt x="234335" y="1152872"/>
                  <a:pt x="254855" y="1169469"/>
                  <a:pt x="293267" y="1207884"/>
                </a:cubicBezTo>
                <a:lnTo>
                  <a:pt x="319910" y="1234529"/>
                </a:lnTo>
                <a:cubicBezTo>
                  <a:pt x="328791" y="1243410"/>
                  <a:pt x="334637" y="1257201"/>
                  <a:pt x="346552" y="1261173"/>
                </a:cubicBezTo>
                <a:cubicBezTo>
                  <a:pt x="395400" y="1277457"/>
                  <a:pt x="351634" y="1260271"/>
                  <a:pt x="399838" y="1287818"/>
                </a:cubicBezTo>
                <a:cubicBezTo>
                  <a:pt x="411332" y="1294387"/>
                  <a:pt x="423867" y="1299012"/>
                  <a:pt x="435361" y="1305581"/>
                </a:cubicBezTo>
                <a:cubicBezTo>
                  <a:pt x="444628" y="1310877"/>
                  <a:pt x="452250" y="1319009"/>
                  <a:pt x="462004" y="1323344"/>
                </a:cubicBezTo>
                <a:cubicBezTo>
                  <a:pt x="479113" y="1330948"/>
                  <a:pt x="497527" y="1335186"/>
                  <a:pt x="515289" y="1341107"/>
                </a:cubicBezTo>
                <a:cubicBezTo>
                  <a:pt x="565082" y="1357705"/>
                  <a:pt x="532873" y="1347723"/>
                  <a:pt x="612979" y="1367751"/>
                </a:cubicBezTo>
                <a:cubicBezTo>
                  <a:pt x="647192" y="1376305"/>
                  <a:pt x="664168" y="1381554"/>
                  <a:pt x="701788" y="1385514"/>
                </a:cubicBezTo>
                <a:cubicBezTo>
                  <a:pt x="740174" y="1389555"/>
                  <a:pt x="778756" y="1391435"/>
                  <a:pt x="817240" y="1394396"/>
                </a:cubicBezTo>
                <a:cubicBezTo>
                  <a:pt x="1077549" y="1379933"/>
                  <a:pt x="910486" y="1403278"/>
                  <a:pt x="1003739" y="1376633"/>
                </a:cubicBezTo>
                <a:cubicBezTo>
                  <a:pt x="1097685" y="1349790"/>
                  <a:pt x="965930" y="1392196"/>
                  <a:pt x="1092548" y="1349988"/>
                </a:cubicBezTo>
                <a:lnTo>
                  <a:pt x="1119191" y="1341107"/>
                </a:lnTo>
                <a:cubicBezTo>
                  <a:pt x="1184103" y="1297830"/>
                  <a:pt x="1102484" y="1350655"/>
                  <a:pt x="1181357" y="1305581"/>
                </a:cubicBezTo>
                <a:cubicBezTo>
                  <a:pt x="1190624" y="1300285"/>
                  <a:pt x="1198453" y="1292592"/>
                  <a:pt x="1208000" y="1287818"/>
                </a:cubicBezTo>
                <a:cubicBezTo>
                  <a:pt x="1216373" y="1283631"/>
                  <a:pt x="1226460" y="1283483"/>
                  <a:pt x="1234643" y="1278936"/>
                </a:cubicBezTo>
                <a:cubicBezTo>
                  <a:pt x="1253304" y="1268568"/>
                  <a:pt x="1270166" y="1255252"/>
                  <a:pt x="1287928" y="1243410"/>
                </a:cubicBezTo>
                <a:lnTo>
                  <a:pt x="1314571" y="1225647"/>
                </a:lnTo>
                <a:lnTo>
                  <a:pt x="1341213" y="1207884"/>
                </a:lnTo>
                <a:cubicBezTo>
                  <a:pt x="1350094" y="1201963"/>
                  <a:pt x="1360309" y="1197669"/>
                  <a:pt x="1367856" y="1190121"/>
                </a:cubicBezTo>
                <a:cubicBezTo>
                  <a:pt x="1385618" y="1172358"/>
                  <a:pt x="1407209" y="1157734"/>
                  <a:pt x="1421142" y="1136832"/>
                </a:cubicBezTo>
                <a:cubicBezTo>
                  <a:pt x="1427062" y="1127951"/>
                  <a:pt x="1431812" y="1118166"/>
                  <a:pt x="1438903" y="1110188"/>
                </a:cubicBezTo>
                <a:cubicBezTo>
                  <a:pt x="1455591" y="1091413"/>
                  <a:pt x="1474427" y="1074662"/>
                  <a:pt x="1492189" y="1056899"/>
                </a:cubicBezTo>
                <a:cubicBezTo>
                  <a:pt x="1501070" y="1048017"/>
                  <a:pt x="1511864" y="1040705"/>
                  <a:pt x="1518831" y="1030254"/>
                </a:cubicBezTo>
                <a:cubicBezTo>
                  <a:pt x="1562930" y="964102"/>
                  <a:pt x="1506252" y="1045349"/>
                  <a:pt x="1563236" y="976965"/>
                </a:cubicBezTo>
                <a:cubicBezTo>
                  <a:pt x="1570069" y="968765"/>
                  <a:pt x="1574165" y="958521"/>
                  <a:pt x="1580998" y="950321"/>
                </a:cubicBezTo>
                <a:cubicBezTo>
                  <a:pt x="1589038" y="940672"/>
                  <a:pt x="1599929" y="933590"/>
                  <a:pt x="1607640" y="923676"/>
                </a:cubicBezTo>
                <a:cubicBezTo>
                  <a:pt x="1620746" y="906824"/>
                  <a:pt x="1631323" y="888150"/>
                  <a:pt x="1643164" y="870387"/>
                </a:cubicBezTo>
                <a:cubicBezTo>
                  <a:pt x="1649085" y="861505"/>
                  <a:pt x="1653378" y="851290"/>
                  <a:pt x="1660926" y="843742"/>
                </a:cubicBezTo>
                <a:lnTo>
                  <a:pt x="1687569" y="817098"/>
                </a:lnTo>
                <a:cubicBezTo>
                  <a:pt x="1703200" y="770201"/>
                  <a:pt x="1691258" y="798241"/>
                  <a:pt x="1731973" y="737164"/>
                </a:cubicBezTo>
                <a:lnTo>
                  <a:pt x="1749735" y="710520"/>
                </a:lnTo>
                <a:cubicBezTo>
                  <a:pt x="1772058" y="643546"/>
                  <a:pt x="1741946" y="726100"/>
                  <a:pt x="1776378" y="657231"/>
                </a:cubicBezTo>
                <a:cubicBezTo>
                  <a:pt x="1783477" y="643031"/>
                  <a:pt x="1790344" y="608344"/>
                  <a:pt x="1794139" y="595060"/>
                </a:cubicBezTo>
                <a:cubicBezTo>
                  <a:pt x="1812347" y="531324"/>
                  <a:pt x="1793841" y="614314"/>
                  <a:pt x="1811901" y="524008"/>
                </a:cubicBezTo>
                <a:cubicBezTo>
                  <a:pt x="1820379" y="422270"/>
                  <a:pt x="1830683" y="356690"/>
                  <a:pt x="1811901" y="248682"/>
                </a:cubicBezTo>
                <a:cubicBezTo>
                  <a:pt x="1809365" y="234099"/>
                  <a:pt x="1795006" y="224296"/>
                  <a:pt x="1785259" y="213156"/>
                </a:cubicBezTo>
                <a:cubicBezTo>
                  <a:pt x="1765317" y="190363"/>
                  <a:pt x="1740108" y="167172"/>
                  <a:pt x="1714211" y="150985"/>
                </a:cubicBezTo>
                <a:cubicBezTo>
                  <a:pt x="1702985" y="143968"/>
                  <a:pt x="1690182" y="139791"/>
                  <a:pt x="1678688" y="133222"/>
                </a:cubicBezTo>
                <a:cubicBezTo>
                  <a:pt x="1630988" y="105963"/>
                  <a:pt x="1674866" y="121164"/>
                  <a:pt x="1616521" y="106578"/>
                </a:cubicBezTo>
                <a:cubicBezTo>
                  <a:pt x="1607640" y="100657"/>
                  <a:pt x="1599632" y="93150"/>
                  <a:pt x="1589879" y="88815"/>
                </a:cubicBezTo>
                <a:cubicBezTo>
                  <a:pt x="1572770" y="81210"/>
                  <a:pt x="1554355" y="76973"/>
                  <a:pt x="1536593" y="71052"/>
                </a:cubicBezTo>
                <a:lnTo>
                  <a:pt x="1509951" y="62170"/>
                </a:lnTo>
                <a:lnTo>
                  <a:pt x="1483308" y="53289"/>
                </a:lnTo>
                <a:cubicBezTo>
                  <a:pt x="1474427" y="50328"/>
                  <a:pt x="1465747" y="46678"/>
                  <a:pt x="1456665" y="44407"/>
                </a:cubicBezTo>
                <a:cubicBezTo>
                  <a:pt x="1444824" y="41447"/>
                  <a:pt x="1432878" y="38879"/>
                  <a:pt x="1421142" y="35526"/>
                </a:cubicBezTo>
                <a:cubicBezTo>
                  <a:pt x="1387842" y="26011"/>
                  <a:pt x="1397163" y="24707"/>
                  <a:pt x="1358975" y="17763"/>
                </a:cubicBezTo>
                <a:cubicBezTo>
                  <a:pt x="1338380" y="14018"/>
                  <a:pt x="1317498" y="12064"/>
                  <a:pt x="1296809" y="8881"/>
                </a:cubicBezTo>
                <a:cubicBezTo>
                  <a:pt x="1279011" y="6143"/>
                  <a:pt x="1261285" y="2960"/>
                  <a:pt x="1243523" y="0"/>
                </a:cubicBezTo>
                <a:lnTo>
                  <a:pt x="1021501" y="8881"/>
                </a:lnTo>
                <a:cubicBezTo>
                  <a:pt x="991799" y="10578"/>
                  <a:pt x="962433" y="17019"/>
                  <a:pt x="932692" y="17763"/>
                </a:cubicBezTo>
                <a:cubicBezTo>
                  <a:pt x="725515" y="22943"/>
                  <a:pt x="518250" y="23684"/>
                  <a:pt x="311029" y="26644"/>
                </a:cubicBezTo>
                <a:cubicBezTo>
                  <a:pt x="281578" y="36462"/>
                  <a:pt x="293748" y="35526"/>
                  <a:pt x="275505" y="35526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5612344" y="3039401"/>
            <a:ext cx="1449425" cy="1527618"/>
          </a:xfrm>
          <a:custGeom>
            <a:avLst/>
            <a:gdLst>
              <a:gd name="connsiteX0" fmla="*/ 1447587 w 1449425"/>
              <a:gd name="connsiteY0" fmla="*/ 1412158 h 1527618"/>
              <a:gd name="connsiteX1" fmla="*/ 1438706 w 1449425"/>
              <a:gd name="connsiteY1" fmla="*/ 1136832 h 1527618"/>
              <a:gd name="connsiteX2" fmla="*/ 1420944 w 1449425"/>
              <a:gd name="connsiteY2" fmla="*/ 1039135 h 1527618"/>
              <a:gd name="connsiteX3" fmla="*/ 1412064 w 1449425"/>
              <a:gd name="connsiteY3" fmla="*/ 976965 h 1527618"/>
              <a:gd name="connsiteX4" fmla="*/ 1394302 w 1449425"/>
              <a:gd name="connsiteY4" fmla="*/ 923676 h 1527618"/>
              <a:gd name="connsiteX5" fmla="*/ 1376540 w 1449425"/>
              <a:gd name="connsiteY5" fmla="*/ 852624 h 1527618"/>
              <a:gd name="connsiteX6" fmla="*/ 1367659 w 1449425"/>
              <a:gd name="connsiteY6" fmla="*/ 817098 h 1527618"/>
              <a:gd name="connsiteX7" fmla="*/ 1349897 w 1449425"/>
              <a:gd name="connsiteY7" fmla="*/ 790453 h 1527618"/>
              <a:gd name="connsiteX8" fmla="*/ 1341016 w 1449425"/>
              <a:gd name="connsiteY8" fmla="*/ 754927 h 1527618"/>
              <a:gd name="connsiteX9" fmla="*/ 1305493 w 1449425"/>
              <a:gd name="connsiteY9" fmla="*/ 701638 h 1527618"/>
              <a:gd name="connsiteX10" fmla="*/ 1278850 w 1449425"/>
              <a:gd name="connsiteY10" fmla="*/ 648349 h 1527618"/>
              <a:gd name="connsiteX11" fmla="*/ 1269969 w 1449425"/>
              <a:gd name="connsiteY11" fmla="*/ 621705 h 1527618"/>
              <a:gd name="connsiteX12" fmla="*/ 1234446 w 1449425"/>
              <a:gd name="connsiteY12" fmla="*/ 568416 h 1527618"/>
              <a:gd name="connsiteX13" fmla="*/ 1216684 w 1449425"/>
              <a:gd name="connsiteY13" fmla="*/ 532890 h 1527618"/>
              <a:gd name="connsiteX14" fmla="*/ 1190041 w 1449425"/>
              <a:gd name="connsiteY14" fmla="*/ 506245 h 1527618"/>
              <a:gd name="connsiteX15" fmla="*/ 1154517 w 1449425"/>
              <a:gd name="connsiteY15" fmla="*/ 452956 h 1527618"/>
              <a:gd name="connsiteX16" fmla="*/ 1101232 w 1449425"/>
              <a:gd name="connsiteY16" fmla="*/ 390786 h 1527618"/>
              <a:gd name="connsiteX17" fmla="*/ 1074589 w 1449425"/>
              <a:gd name="connsiteY17" fmla="*/ 364141 h 1527618"/>
              <a:gd name="connsiteX18" fmla="*/ 1056827 w 1449425"/>
              <a:gd name="connsiteY18" fmla="*/ 337497 h 1527618"/>
              <a:gd name="connsiteX19" fmla="*/ 1030185 w 1449425"/>
              <a:gd name="connsiteY19" fmla="*/ 310852 h 1527618"/>
              <a:gd name="connsiteX20" fmla="*/ 1003542 w 1449425"/>
              <a:gd name="connsiteY20" fmla="*/ 275326 h 1527618"/>
              <a:gd name="connsiteX21" fmla="*/ 976899 w 1449425"/>
              <a:gd name="connsiteY21" fmla="*/ 257563 h 1527618"/>
              <a:gd name="connsiteX22" fmla="*/ 932495 w 1449425"/>
              <a:gd name="connsiteY22" fmla="*/ 204274 h 1527618"/>
              <a:gd name="connsiteX23" fmla="*/ 905852 w 1449425"/>
              <a:gd name="connsiteY23" fmla="*/ 186511 h 1527618"/>
              <a:gd name="connsiteX24" fmla="*/ 852567 w 1449425"/>
              <a:gd name="connsiteY24" fmla="*/ 133222 h 1527618"/>
              <a:gd name="connsiteX25" fmla="*/ 799281 w 1449425"/>
              <a:gd name="connsiteY25" fmla="*/ 97696 h 1527618"/>
              <a:gd name="connsiteX26" fmla="*/ 763758 w 1449425"/>
              <a:gd name="connsiteY26" fmla="*/ 79933 h 1527618"/>
              <a:gd name="connsiteX27" fmla="*/ 728234 w 1449425"/>
              <a:gd name="connsiteY27" fmla="*/ 53289 h 1527618"/>
              <a:gd name="connsiteX28" fmla="*/ 630544 w 1449425"/>
              <a:gd name="connsiteY28" fmla="*/ 17763 h 1527618"/>
              <a:gd name="connsiteX29" fmla="*/ 603901 w 1449425"/>
              <a:gd name="connsiteY29" fmla="*/ 8881 h 1527618"/>
              <a:gd name="connsiteX30" fmla="*/ 577259 w 1449425"/>
              <a:gd name="connsiteY30" fmla="*/ 0 h 1527618"/>
              <a:gd name="connsiteX31" fmla="*/ 461807 w 1449425"/>
              <a:gd name="connsiteY31" fmla="*/ 8881 h 1527618"/>
              <a:gd name="connsiteX32" fmla="*/ 408522 w 1449425"/>
              <a:gd name="connsiteY32" fmla="*/ 26644 h 1527618"/>
              <a:gd name="connsiteX33" fmla="*/ 328593 w 1449425"/>
              <a:gd name="connsiteY33" fmla="*/ 71052 h 1527618"/>
              <a:gd name="connsiteX34" fmla="*/ 301951 w 1449425"/>
              <a:gd name="connsiteY34" fmla="*/ 97696 h 1527618"/>
              <a:gd name="connsiteX35" fmla="*/ 248665 w 1449425"/>
              <a:gd name="connsiteY35" fmla="*/ 133222 h 1527618"/>
              <a:gd name="connsiteX36" fmla="*/ 168737 w 1449425"/>
              <a:gd name="connsiteY36" fmla="*/ 213156 h 1527618"/>
              <a:gd name="connsiteX37" fmla="*/ 142094 w 1449425"/>
              <a:gd name="connsiteY37" fmla="*/ 239800 h 1527618"/>
              <a:gd name="connsiteX38" fmla="*/ 106571 w 1449425"/>
              <a:gd name="connsiteY38" fmla="*/ 301971 h 1527618"/>
              <a:gd name="connsiteX39" fmla="*/ 62166 w 1449425"/>
              <a:gd name="connsiteY39" fmla="*/ 355260 h 1527618"/>
              <a:gd name="connsiteX40" fmla="*/ 26643 w 1449425"/>
              <a:gd name="connsiteY40" fmla="*/ 426312 h 1527618"/>
              <a:gd name="connsiteX41" fmla="*/ 8881 w 1449425"/>
              <a:gd name="connsiteY41" fmla="*/ 488482 h 1527618"/>
              <a:gd name="connsiteX42" fmla="*/ 0 w 1449425"/>
              <a:gd name="connsiteY42" fmla="*/ 541771 h 1527618"/>
              <a:gd name="connsiteX43" fmla="*/ 8881 w 1449425"/>
              <a:gd name="connsiteY43" fmla="*/ 772690 h 1527618"/>
              <a:gd name="connsiteX44" fmla="*/ 17762 w 1449425"/>
              <a:gd name="connsiteY44" fmla="*/ 799335 h 1527618"/>
              <a:gd name="connsiteX45" fmla="*/ 26643 w 1449425"/>
              <a:gd name="connsiteY45" fmla="*/ 852624 h 1527618"/>
              <a:gd name="connsiteX46" fmla="*/ 35524 w 1449425"/>
              <a:gd name="connsiteY46" fmla="*/ 879268 h 1527618"/>
              <a:gd name="connsiteX47" fmla="*/ 44404 w 1449425"/>
              <a:gd name="connsiteY47" fmla="*/ 923676 h 1527618"/>
              <a:gd name="connsiteX48" fmla="*/ 62166 w 1449425"/>
              <a:gd name="connsiteY48" fmla="*/ 985846 h 1527618"/>
              <a:gd name="connsiteX49" fmla="*/ 79928 w 1449425"/>
              <a:gd name="connsiteY49" fmla="*/ 1012491 h 1527618"/>
              <a:gd name="connsiteX50" fmla="*/ 97690 w 1449425"/>
              <a:gd name="connsiteY50" fmla="*/ 1065780 h 1527618"/>
              <a:gd name="connsiteX51" fmla="*/ 115452 w 1449425"/>
              <a:gd name="connsiteY51" fmla="*/ 1101306 h 1527618"/>
              <a:gd name="connsiteX52" fmla="*/ 124333 w 1449425"/>
              <a:gd name="connsiteY52" fmla="*/ 1136832 h 1527618"/>
              <a:gd name="connsiteX53" fmla="*/ 150975 w 1449425"/>
              <a:gd name="connsiteY53" fmla="*/ 1172358 h 1527618"/>
              <a:gd name="connsiteX54" fmla="*/ 186499 w 1449425"/>
              <a:gd name="connsiteY54" fmla="*/ 1225647 h 1527618"/>
              <a:gd name="connsiteX55" fmla="*/ 239784 w 1449425"/>
              <a:gd name="connsiteY55" fmla="*/ 1278936 h 1527618"/>
              <a:gd name="connsiteX56" fmla="*/ 301951 w 1449425"/>
              <a:gd name="connsiteY56" fmla="*/ 1323343 h 1527618"/>
              <a:gd name="connsiteX57" fmla="*/ 337474 w 1449425"/>
              <a:gd name="connsiteY57" fmla="*/ 1349988 h 1527618"/>
              <a:gd name="connsiteX58" fmla="*/ 399641 w 1449425"/>
              <a:gd name="connsiteY58" fmla="*/ 1376632 h 1527618"/>
              <a:gd name="connsiteX59" fmla="*/ 452926 w 1449425"/>
              <a:gd name="connsiteY59" fmla="*/ 1403277 h 1527618"/>
              <a:gd name="connsiteX60" fmla="*/ 515092 w 1449425"/>
              <a:gd name="connsiteY60" fmla="*/ 1438803 h 1527618"/>
              <a:gd name="connsiteX61" fmla="*/ 568378 w 1449425"/>
              <a:gd name="connsiteY61" fmla="*/ 1456566 h 1527618"/>
              <a:gd name="connsiteX62" fmla="*/ 595020 w 1449425"/>
              <a:gd name="connsiteY62" fmla="*/ 1465447 h 1527618"/>
              <a:gd name="connsiteX63" fmla="*/ 621663 w 1449425"/>
              <a:gd name="connsiteY63" fmla="*/ 1474329 h 1527618"/>
              <a:gd name="connsiteX64" fmla="*/ 657187 w 1449425"/>
              <a:gd name="connsiteY64" fmla="*/ 1483210 h 1527618"/>
              <a:gd name="connsiteX65" fmla="*/ 710472 w 1449425"/>
              <a:gd name="connsiteY65" fmla="*/ 1500973 h 1527618"/>
              <a:gd name="connsiteX66" fmla="*/ 737115 w 1449425"/>
              <a:gd name="connsiteY66" fmla="*/ 1509855 h 1527618"/>
              <a:gd name="connsiteX67" fmla="*/ 852567 w 1449425"/>
              <a:gd name="connsiteY67" fmla="*/ 1527618 h 1527618"/>
              <a:gd name="connsiteX68" fmla="*/ 1101232 w 1449425"/>
              <a:gd name="connsiteY68" fmla="*/ 1518736 h 1527618"/>
              <a:gd name="connsiteX69" fmla="*/ 1172279 w 1449425"/>
              <a:gd name="connsiteY69" fmla="*/ 1500973 h 1527618"/>
              <a:gd name="connsiteX70" fmla="*/ 1207803 w 1449425"/>
              <a:gd name="connsiteY70" fmla="*/ 1492092 h 1527618"/>
              <a:gd name="connsiteX71" fmla="*/ 1296612 w 1449425"/>
              <a:gd name="connsiteY71" fmla="*/ 1456566 h 1527618"/>
              <a:gd name="connsiteX72" fmla="*/ 1349897 w 1449425"/>
              <a:gd name="connsiteY72" fmla="*/ 1438803 h 1527618"/>
              <a:gd name="connsiteX73" fmla="*/ 1376540 w 1449425"/>
              <a:gd name="connsiteY73" fmla="*/ 1429921 h 1527618"/>
              <a:gd name="connsiteX74" fmla="*/ 1403183 w 1449425"/>
              <a:gd name="connsiteY74" fmla="*/ 1421040 h 1527618"/>
              <a:gd name="connsiteX75" fmla="*/ 1447587 w 1449425"/>
              <a:gd name="connsiteY75" fmla="*/ 1412158 h 152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449425" h="1527618">
                <a:moveTo>
                  <a:pt x="1447587" y="1412158"/>
                </a:moveTo>
                <a:cubicBezTo>
                  <a:pt x="1453508" y="1364790"/>
                  <a:pt x="1443662" y="1228521"/>
                  <a:pt x="1438706" y="1136832"/>
                </a:cubicBezTo>
                <a:cubicBezTo>
                  <a:pt x="1437521" y="1114915"/>
                  <a:pt x="1424824" y="1062420"/>
                  <a:pt x="1420944" y="1039135"/>
                </a:cubicBezTo>
                <a:cubicBezTo>
                  <a:pt x="1417503" y="1018486"/>
                  <a:pt x="1416771" y="997363"/>
                  <a:pt x="1412064" y="976965"/>
                </a:cubicBezTo>
                <a:cubicBezTo>
                  <a:pt x="1407854" y="958721"/>
                  <a:pt x="1397974" y="942036"/>
                  <a:pt x="1394302" y="923676"/>
                </a:cubicBezTo>
                <a:cubicBezTo>
                  <a:pt x="1376246" y="833389"/>
                  <a:pt x="1394746" y="916348"/>
                  <a:pt x="1376540" y="852624"/>
                </a:cubicBezTo>
                <a:cubicBezTo>
                  <a:pt x="1373187" y="840887"/>
                  <a:pt x="1372467" y="828318"/>
                  <a:pt x="1367659" y="817098"/>
                </a:cubicBezTo>
                <a:cubicBezTo>
                  <a:pt x="1363454" y="807287"/>
                  <a:pt x="1355818" y="799335"/>
                  <a:pt x="1349897" y="790453"/>
                </a:cubicBezTo>
                <a:cubicBezTo>
                  <a:pt x="1346937" y="778611"/>
                  <a:pt x="1346475" y="765845"/>
                  <a:pt x="1341016" y="754927"/>
                </a:cubicBezTo>
                <a:cubicBezTo>
                  <a:pt x="1331470" y="735833"/>
                  <a:pt x="1312244" y="721890"/>
                  <a:pt x="1305493" y="701638"/>
                </a:cubicBezTo>
                <a:cubicBezTo>
                  <a:pt x="1283171" y="634668"/>
                  <a:pt x="1313282" y="717217"/>
                  <a:pt x="1278850" y="648349"/>
                </a:cubicBezTo>
                <a:cubicBezTo>
                  <a:pt x="1274664" y="639976"/>
                  <a:pt x="1274515" y="629889"/>
                  <a:pt x="1269969" y="621705"/>
                </a:cubicBezTo>
                <a:cubicBezTo>
                  <a:pt x="1259602" y="603043"/>
                  <a:pt x="1243993" y="587510"/>
                  <a:pt x="1234446" y="568416"/>
                </a:cubicBezTo>
                <a:cubicBezTo>
                  <a:pt x="1228525" y="556574"/>
                  <a:pt x="1224379" y="543664"/>
                  <a:pt x="1216684" y="532890"/>
                </a:cubicBezTo>
                <a:cubicBezTo>
                  <a:pt x="1209384" y="522669"/>
                  <a:pt x="1197752" y="516160"/>
                  <a:pt x="1190041" y="506245"/>
                </a:cubicBezTo>
                <a:cubicBezTo>
                  <a:pt x="1176935" y="489393"/>
                  <a:pt x="1169612" y="468052"/>
                  <a:pt x="1154517" y="452956"/>
                </a:cubicBezTo>
                <a:cubicBezTo>
                  <a:pt x="1088408" y="386842"/>
                  <a:pt x="1169589" y="470541"/>
                  <a:pt x="1101232" y="390786"/>
                </a:cubicBezTo>
                <a:cubicBezTo>
                  <a:pt x="1093058" y="381249"/>
                  <a:pt x="1082630" y="373790"/>
                  <a:pt x="1074589" y="364141"/>
                </a:cubicBezTo>
                <a:cubicBezTo>
                  <a:pt x="1067756" y="355941"/>
                  <a:pt x="1063660" y="345697"/>
                  <a:pt x="1056827" y="337497"/>
                </a:cubicBezTo>
                <a:cubicBezTo>
                  <a:pt x="1048787" y="327848"/>
                  <a:pt x="1038358" y="320388"/>
                  <a:pt x="1030185" y="310852"/>
                </a:cubicBezTo>
                <a:cubicBezTo>
                  <a:pt x="1020552" y="299613"/>
                  <a:pt x="1014008" y="285793"/>
                  <a:pt x="1003542" y="275326"/>
                </a:cubicBezTo>
                <a:cubicBezTo>
                  <a:pt x="995995" y="267778"/>
                  <a:pt x="985780" y="263484"/>
                  <a:pt x="976899" y="257563"/>
                </a:cubicBezTo>
                <a:cubicBezTo>
                  <a:pt x="959435" y="231365"/>
                  <a:pt x="958138" y="225644"/>
                  <a:pt x="932495" y="204274"/>
                </a:cubicBezTo>
                <a:cubicBezTo>
                  <a:pt x="924295" y="197441"/>
                  <a:pt x="913829" y="193603"/>
                  <a:pt x="905852" y="186511"/>
                </a:cubicBezTo>
                <a:cubicBezTo>
                  <a:pt x="887078" y="169822"/>
                  <a:pt x="873468" y="147156"/>
                  <a:pt x="852567" y="133222"/>
                </a:cubicBezTo>
                <a:cubicBezTo>
                  <a:pt x="834805" y="121380"/>
                  <a:pt x="818375" y="107244"/>
                  <a:pt x="799281" y="97696"/>
                </a:cubicBezTo>
                <a:cubicBezTo>
                  <a:pt x="787440" y="91775"/>
                  <a:pt x="774984" y="86950"/>
                  <a:pt x="763758" y="79933"/>
                </a:cubicBezTo>
                <a:cubicBezTo>
                  <a:pt x="751206" y="72088"/>
                  <a:pt x="741173" y="60478"/>
                  <a:pt x="728234" y="53289"/>
                </a:cubicBezTo>
                <a:cubicBezTo>
                  <a:pt x="709695" y="42989"/>
                  <a:pt x="648160" y="23635"/>
                  <a:pt x="630544" y="17763"/>
                </a:cubicBezTo>
                <a:lnTo>
                  <a:pt x="603901" y="8881"/>
                </a:lnTo>
                <a:lnTo>
                  <a:pt x="577259" y="0"/>
                </a:lnTo>
                <a:cubicBezTo>
                  <a:pt x="538775" y="2960"/>
                  <a:pt x="499932" y="2861"/>
                  <a:pt x="461807" y="8881"/>
                </a:cubicBezTo>
                <a:cubicBezTo>
                  <a:pt x="443314" y="11801"/>
                  <a:pt x="426284" y="20723"/>
                  <a:pt x="408522" y="26644"/>
                </a:cubicBezTo>
                <a:cubicBezTo>
                  <a:pt x="375020" y="37812"/>
                  <a:pt x="359128" y="40515"/>
                  <a:pt x="328593" y="71052"/>
                </a:cubicBezTo>
                <a:cubicBezTo>
                  <a:pt x="319712" y="79933"/>
                  <a:pt x="311865" y="89985"/>
                  <a:pt x="301951" y="97696"/>
                </a:cubicBezTo>
                <a:cubicBezTo>
                  <a:pt x="285101" y="110803"/>
                  <a:pt x="263759" y="118126"/>
                  <a:pt x="248665" y="133222"/>
                </a:cubicBezTo>
                <a:lnTo>
                  <a:pt x="168737" y="213156"/>
                </a:lnTo>
                <a:lnTo>
                  <a:pt x="142094" y="239800"/>
                </a:lnTo>
                <a:cubicBezTo>
                  <a:pt x="131236" y="261518"/>
                  <a:pt x="122262" y="283140"/>
                  <a:pt x="106571" y="301971"/>
                </a:cubicBezTo>
                <a:cubicBezTo>
                  <a:pt x="76897" y="337582"/>
                  <a:pt x="83056" y="316958"/>
                  <a:pt x="62166" y="355260"/>
                </a:cubicBezTo>
                <a:cubicBezTo>
                  <a:pt x="49487" y="378506"/>
                  <a:pt x="35016" y="401192"/>
                  <a:pt x="26643" y="426312"/>
                </a:cubicBezTo>
                <a:cubicBezTo>
                  <a:pt x="18178" y="451707"/>
                  <a:pt x="14457" y="460601"/>
                  <a:pt x="8881" y="488482"/>
                </a:cubicBezTo>
                <a:cubicBezTo>
                  <a:pt x="5350" y="506140"/>
                  <a:pt x="2960" y="524008"/>
                  <a:pt x="0" y="541771"/>
                </a:cubicBezTo>
                <a:cubicBezTo>
                  <a:pt x="2960" y="618744"/>
                  <a:pt x="3581" y="695843"/>
                  <a:pt x="8881" y="772690"/>
                </a:cubicBezTo>
                <a:cubicBezTo>
                  <a:pt x="9525" y="782030"/>
                  <a:pt x="15731" y="790196"/>
                  <a:pt x="17762" y="799335"/>
                </a:cubicBezTo>
                <a:cubicBezTo>
                  <a:pt x="21668" y="816914"/>
                  <a:pt x="22737" y="835045"/>
                  <a:pt x="26643" y="852624"/>
                </a:cubicBezTo>
                <a:cubicBezTo>
                  <a:pt x="28674" y="861763"/>
                  <a:pt x="33254" y="870186"/>
                  <a:pt x="35524" y="879268"/>
                </a:cubicBezTo>
                <a:cubicBezTo>
                  <a:pt x="39185" y="893913"/>
                  <a:pt x="41130" y="908940"/>
                  <a:pt x="44404" y="923676"/>
                </a:cubicBezTo>
                <a:cubicBezTo>
                  <a:pt x="46680" y="933921"/>
                  <a:pt x="56232" y="973977"/>
                  <a:pt x="62166" y="985846"/>
                </a:cubicBezTo>
                <a:cubicBezTo>
                  <a:pt x="66939" y="995393"/>
                  <a:pt x="75593" y="1002737"/>
                  <a:pt x="79928" y="1012491"/>
                </a:cubicBezTo>
                <a:cubicBezTo>
                  <a:pt x="87532" y="1029601"/>
                  <a:pt x="89317" y="1049033"/>
                  <a:pt x="97690" y="1065780"/>
                </a:cubicBezTo>
                <a:cubicBezTo>
                  <a:pt x="103611" y="1077622"/>
                  <a:pt x="110803" y="1088909"/>
                  <a:pt x="115452" y="1101306"/>
                </a:cubicBezTo>
                <a:cubicBezTo>
                  <a:pt x="119738" y="1112735"/>
                  <a:pt x="118874" y="1125914"/>
                  <a:pt x="124333" y="1136832"/>
                </a:cubicBezTo>
                <a:cubicBezTo>
                  <a:pt x="130952" y="1150072"/>
                  <a:pt x="142487" y="1160231"/>
                  <a:pt x="150975" y="1172358"/>
                </a:cubicBezTo>
                <a:cubicBezTo>
                  <a:pt x="163217" y="1189847"/>
                  <a:pt x="171404" y="1210551"/>
                  <a:pt x="186499" y="1225647"/>
                </a:cubicBezTo>
                <a:cubicBezTo>
                  <a:pt x="204261" y="1243410"/>
                  <a:pt x="219688" y="1263864"/>
                  <a:pt x="239784" y="1278936"/>
                </a:cubicBezTo>
                <a:cubicBezTo>
                  <a:pt x="355979" y="1366085"/>
                  <a:pt x="210977" y="1258356"/>
                  <a:pt x="301951" y="1323343"/>
                </a:cubicBezTo>
                <a:cubicBezTo>
                  <a:pt x="313995" y="1331947"/>
                  <a:pt x="324922" y="1342143"/>
                  <a:pt x="337474" y="1349988"/>
                </a:cubicBezTo>
                <a:cubicBezTo>
                  <a:pt x="362558" y="1365667"/>
                  <a:pt x="373741" y="1367999"/>
                  <a:pt x="399641" y="1376632"/>
                </a:cubicBezTo>
                <a:cubicBezTo>
                  <a:pt x="475988" y="1427535"/>
                  <a:pt x="379394" y="1366508"/>
                  <a:pt x="452926" y="1403277"/>
                </a:cubicBezTo>
                <a:cubicBezTo>
                  <a:pt x="517002" y="1435317"/>
                  <a:pt x="437256" y="1407666"/>
                  <a:pt x="515092" y="1438803"/>
                </a:cubicBezTo>
                <a:cubicBezTo>
                  <a:pt x="532476" y="1445757"/>
                  <a:pt x="550616" y="1450645"/>
                  <a:pt x="568378" y="1456566"/>
                </a:cubicBezTo>
                <a:lnTo>
                  <a:pt x="595020" y="1465447"/>
                </a:lnTo>
                <a:cubicBezTo>
                  <a:pt x="603901" y="1468408"/>
                  <a:pt x="612581" y="1472059"/>
                  <a:pt x="621663" y="1474329"/>
                </a:cubicBezTo>
                <a:cubicBezTo>
                  <a:pt x="633504" y="1477289"/>
                  <a:pt x="645496" y="1479703"/>
                  <a:pt x="657187" y="1483210"/>
                </a:cubicBezTo>
                <a:cubicBezTo>
                  <a:pt x="675120" y="1488590"/>
                  <a:pt x="692710" y="1495052"/>
                  <a:pt x="710472" y="1500973"/>
                </a:cubicBezTo>
                <a:cubicBezTo>
                  <a:pt x="719353" y="1503934"/>
                  <a:pt x="727881" y="1508316"/>
                  <a:pt x="737115" y="1509855"/>
                </a:cubicBezTo>
                <a:cubicBezTo>
                  <a:pt x="811048" y="1522177"/>
                  <a:pt x="772574" y="1516189"/>
                  <a:pt x="852567" y="1527618"/>
                </a:cubicBezTo>
                <a:cubicBezTo>
                  <a:pt x="935455" y="1524657"/>
                  <a:pt x="1018577" y="1525624"/>
                  <a:pt x="1101232" y="1518736"/>
                </a:cubicBezTo>
                <a:cubicBezTo>
                  <a:pt x="1125559" y="1516709"/>
                  <a:pt x="1148597" y="1506894"/>
                  <a:pt x="1172279" y="1500973"/>
                </a:cubicBezTo>
                <a:cubicBezTo>
                  <a:pt x="1184120" y="1498013"/>
                  <a:pt x="1196224" y="1495952"/>
                  <a:pt x="1207803" y="1492092"/>
                </a:cubicBezTo>
                <a:cubicBezTo>
                  <a:pt x="1384524" y="1433181"/>
                  <a:pt x="1165939" y="1508839"/>
                  <a:pt x="1296612" y="1456566"/>
                </a:cubicBezTo>
                <a:cubicBezTo>
                  <a:pt x="1313995" y="1449612"/>
                  <a:pt x="1332135" y="1444724"/>
                  <a:pt x="1349897" y="1438803"/>
                </a:cubicBezTo>
                <a:lnTo>
                  <a:pt x="1376540" y="1429921"/>
                </a:lnTo>
                <a:lnTo>
                  <a:pt x="1403183" y="1421040"/>
                </a:lnTo>
                <a:cubicBezTo>
                  <a:pt x="1436792" y="1398632"/>
                  <a:pt x="1441666" y="1459526"/>
                  <a:pt x="1447587" y="1412158"/>
                </a:cubicBez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1" name="Freeform 130"/>
          <p:cNvSpPr/>
          <p:nvPr/>
        </p:nvSpPr>
        <p:spPr>
          <a:xfrm>
            <a:off x="6358340" y="1973620"/>
            <a:ext cx="1660729" cy="1199003"/>
          </a:xfrm>
          <a:custGeom>
            <a:avLst/>
            <a:gdLst>
              <a:gd name="connsiteX0" fmla="*/ 364117 w 1660729"/>
              <a:gd name="connsiteY0" fmla="*/ 79934 h 1199003"/>
              <a:gd name="connsiteX1" fmla="*/ 319712 w 1660729"/>
              <a:gd name="connsiteY1" fmla="*/ 124341 h 1199003"/>
              <a:gd name="connsiteX2" fmla="*/ 293070 w 1660729"/>
              <a:gd name="connsiteY2" fmla="*/ 142104 h 1199003"/>
              <a:gd name="connsiteX3" fmla="*/ 248665 w 1660729"/>
              <a:gd name="connsiteY3" fmla="*/ 186512 h 1199003"/>
              <a:gd name="connsiteX4" fmla="*/ 195380 w 1660729"/>
              <a:gd name="connsiteY4" fmla="*/ 266445 h 1199003"/>
              <a:gd name="connsiteX5" fmla="*/ 177618 w 1660729"/>
              <a:gd name="connsiteY5" fmla="*/ 293090 h 1199003"/>
              <a:gd name="connsiteX6" fmla="*/ 168737 w 1660729"/>
              <a:gd name="connsiteY6" fmla="*/ 319734 h 1199003"/>
              <a:gd name="connsiteX7" fmla="*/ 133213 w 1660729"/>
              <a:gd name="connsiteY7" fmla="*/ 373023 h 1199003"/>
              <a:gd name="connsiteX8" fmla="*/ 115452 w 1660729"/>
              <a:gd name="connsiteY8" fmla="*/ 426312 h 1199003"/>
              <a:gd name="connsiteX9" fmla="*/ 97690 w 1660729"/>
              <a:gd name="connsiteY9" fmla="*/ 452957 h 1199003"/>
              <a:gd name="connsiteX10" fmla="*/ 79928 w 1660729"/>
              <a:gd name="connsiteY10" fmla="*/ 506246 h 1199003"/>
              <a:gd name="connsiteX11" fmla="*/ 71047 w 1660729"/>
              <a:gd name="connsiteY11" fmla="*/ 532890 h 1199003"/>
              <a:gd name="connsiteX12" fmla="*/ 53285 w 1660729"/>
              <a:gd name="connsiteY12" fmla="*/ 559535 h 1199003"/>
              <a:gd name="connsiteX13" fmla="*/ 35523 w 1660729"/>
              <a:gd name="connsiteY13" fmla="*/ 612824 h 1199003"/>
              <a:gd name="connsiteX14" fmla="*/ 8881 w 1660729"/>
              <a:gd name="connsiteY14" fmla="*/ 728284 h 1199003"/>
              <a:gd name="connsiteX15" fmla="*/ 0 w 1660729"/>
              <a:gd name="connsiteY15" fmla="*/ 817099 h 1199003"/>
              <a:gd name="connsiteX16" fmla="*/ 8881 w 1660729"/>
              <a:gd name="connsiteY16" fmla="*/ 994729 h 1199003"/>
              <a:gd name="connsiteX17" fmla="*/ 26643 w 1660729"/>
              <a:gd name="connsiteY17" fmla="*/ 1048018 h 1199003"/>
              <a:gd name="connsiteX18" fmla="*/ 53285 w 1660729"/>
              <a:gd name="connsiteY18" fmla="*/ 1101307 h 1199003"/>
              <a:gd name="connsiteX19" fmla="*/ 106571 w 1660729"/>
              <a:gd name="connsiteY19" fmla="*/ 1136833 h 1199003"/>
              <a:gd name="connsiteX20" fmla="*/ 133213 w 1660729"/>
              <a:gd name="connsiteY20" fmla="*/ 1154596 h 1199003"/>
              <a:gd name="connsiteX21" fmla="*/ 186499 w 1660729"/>
              <a:gd name="connsiteY21" fmla="*/ 1172359 h 1199003"/>
              <a:gd name="connsiteX22" fmla="*/ 213142 w 1660729"/>
              <a:gd name="connsiteY22" fmla="*/ 1181240 h 1199003"/>
              <a:gd name="connsiteX23" fmla="*/ 293070 w 1660729"/>
              <a:gd name="connsiteY23" fmla="*/ 1199003 h 1199003"/>
              <a:gd name="connsiteX24" fmla="*/ 568378 w 1660729"/>
              <a:gd name="connsiteY24" fmla="*/ 1190122 h 1199003"/>
              <a:gd name="connsiteX25" fmla="*/ 612782 w 1660729"/>
              <a:gd name="connsiteY25" fmla="*/ 1181240 h 1199003"/>
              <a:gd name="connsiteX26" fmla="*/ 737115 w 1660729"/>
              <a:gd name="connsiteY26" fmla="*/ 1163477 h 1199003"/>
              <a:gd name="connsiteX27" fmla="*/ 825924 w 1660729"/>
              <a:gd name="connsiteY27" fmla="*/ 1145714 h 1199003"/>
              <a:gd name="connsiteX28" fmla="*/ 861447 w 1660729"/>
              <a:gd name="connsiteY28" fmla="*/ 1136833 h 1199003"/>
              <a:gd name="connsiteX29" fmla="*/ 950256 w 1660729"/>
              <a:gd name="connsiteY29" fmla="*/ 1119070 h 1199003"/>
              <a:gd name="connsiteX30" fmla="*/ 1003542 w 1660729"/>
              <a:gd name="connsiteY30" fmla="*/ 1101307 h 1199003"/>
              <a:gd name="connsiteX31" fmla="*/ 1030185 w 1660729"/>
              <a:gd name="connsiteY31" fmla="*/ 1092425 h 1199003"/>
              <a:gd name="connsiteX32" fmla="*/ 1083470 w 1660729"/>
              <a:gd name="connsiteY32" fmla="*/ 1065781 h 1199003"/>
              <a:gd name="connsiteX33" fmla="*/ 1216684 w 1660729"/>
              <a:gd name="connsiteY33" fmla="*/ 976966 h 1199003"/>
              <a:gd name="connsiteX34" fmla="*/ 1243326 w 1660729"/>
              <a:gd name="connsiteY34" fmla="*/ 959203 h 1199003"/>
              <a:gd name="connsiteX35" fmla="*/ 1269969 w 1660729"/>
              <a:gd name="connsiteY35" fmla="*/ 941440 h 1199003"/>
              <a:gd name="connsiteX36" fmla="*/ 1305493 w 1660729"/>
              <a:gd name="connsiteY36" fmla="*/ 914795 h 1199003"/>
              <a:gd name="connsiteX37" fmla="*/ 1332135 w 1660729"/>
              <a:gd name="connsiteY37" fmla="*/ 897032 h 1199003"/>
              <a:gd name="connsiteX38" fmla="*/ 1403183 w 1660729"/>
              <a:gd name="connsiteY38" fmla="*/ 843743 h 1199003"/>
              <a:gd name="connsiteX39" fmla="*/ 1456468 w 1660729"/>
              <a:gd name="connsiteY39" fmla="*/ 808217 h 1199003"/>
              <a:gd name="connsiteX40" fmla="*/ 1483111 w 1660729"/>
              <a:gd name="connsiteY40" fmla="*/ 781573 h 1199003"/>
              <a:gd name="connsiteX41" fmla="*/ 1536396 w 1660729"/>
              <a:gd name="connsiteY41" fmla="*/ 746047 h 1199003"/>
              <a:gd name="connsiteX42" fmla="*/ 1554158 w 1660729"/>
              <a:gd name="connsiteY42" fmla="*/ 719402 h 1199003"/>
              <a:gd name="connsiteX43" fmla="*/ 1625205 w 1660729"/>
              <a:gd name="connsiteY43" fmla="*/ 639468 h 1199003"/>
              <a:gd name="connsiteX44" fmla="*/ 1642967 w 1660729"/>
              <a:gd name="connsiteY44" fmla="*/ 586179 h 1199003"/>
              <a:gd name="connsiteX45" fmla="*/ 1651848 w 1660729"/>
              <a:gd name="connsiteY45" fmla="*/ 559535 h 1199003"/>
              <a:gd name="connsiteX46" fmla="*/ 1660729 w 1660729"/>
              <a:gd name="connsiteY46" fmla="*/ 461838 h 1199003"/>
              <a:gd name="connsiteX47" fmla="*/ 1651848 w 1660729"/>
              <a:gd name="connsiteY47" fmla="*/ 310853 h 1199003"/>
              <a:gd name="connsiteX48" fmla="*/ 1625205 w 1660729"/>
              <a:gd name="connsiteY48" fmla="*/ 248682 h 1199003"/>
              <a:gd name="connsiteX49" fmla="*/ 1483111 w 1660729"/>
              <a:gd name="connsiteY49" fmla="*/ 124341 h 1199003"/>
              <a:gd name="connsiteX50" fmla="*/ 1438706 w 1660729"/>
              <a:gd name="connsiteY50" fmla="*/ 88815 h 1199003"/>
              <a:gd name="connsiteX51" fmla="*/ 1394302 w 1660729"/>
              <a:gd name="connsiteY51" fmla="*/ 62171 h 1199003"/>
              <a:gd name="connsiteX52" fmla="*/ 1358778 w 1660729"/>
              <a:gd name="connsiteY52" fmla="*/ 44408 h 1199003"/>
              <a:gd name="connsiteX53" fmla="*/ 1332135 w 1660729"/>
              <a:gd name="connsiteY53" fmla="*/ 26645 h 1199003"/>
              <a:gd name="connsiteX54" fmla="*/ 1278850 w 1660729"/>
              <a:gd name="connsiteY54" fmla="*/ 8882 h 1199003"/>
              <a:gd name="connsiteX55" fmla="*/ 1252207 w 1660729"/>
              <a:gd name="connsiteY55" fmla="*/ 0 h 1199003"/>
              <a:gd name="connsiteX56" fmla="*/ 950256 w 1660729"/>
              <a:gd name="connsiteY56" fmla="*/ 8882 h 1199003"/>
              <a:gd name="connsiteX57" fmla="*/ 896971 w 1660729"/>
              <a:gd name="connsiteY57" fmla="*/ 17763 h 1199003"/>
              <a:gd name="connsiteX58" fmla="*/ 745996 w 1660729"/>
              <a:gd name="connsiteY58" fmla="*/ 35526 h 1199003"/>
              <a:gd name="connsiteX59" fmla="*/ 648306 w 1660729"/>
              <a:gd name="connsiteY59" fmla="*/ 44408 h 1199003"/>
              <a:gd name="connsiteX60" fmla="*/ 523973 w 1660729"/>
              <a:gd name="connsiteY60" fmla="*/ 62171 h 1199003"/>
              <a:gd name="connsiteX61" fmla="*/ 444045 w 1660729"/>
              <a:gd name="connsiteY61" fmla="*/ 88815 h 1199003"/>
              <a:gd name="connsiteX62" fmla="*/ 417402 w 1660729"/>
              <a:gd name="connsiteY62" fmla="*/ 97697 h 1199003"/>
              <a:gd name="connsiteX63" fmla="*/ 390760 w 1660729"/>
              <a:gd name="connsiteY63" fmla="*/ 115460 h 1199003"/>
              <a:gd name="connsiteX64" fmla="*/ 328593 w 1660729"/>
              <a:gd name="connsiteY64" fmla="*/ 133223 h 1199003"/>
              <a:gd name="connsiteX65" fmla="*/ 301951 w 1660729"/>
              <a:gd name="connsiteY65" fmla="*/ 168749 h 119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60729" h="1199003">
                <a:moveTo>
                  <a:pt x="364117" y="79934"/>
                </a:moveTo>
                <a:cubicBezTo>
                  <a:pt x="349315" y="94736"/>
                  <a:pt x="335465" y="110556"/>
                  <a:pt x="319712" y="124341"/>
                </a:cubicBezTo>
                <a:cubicBezTo>
                  <a:pt x="311680" y="131370"/>
                  <a:pt x="300617" y="134556"/>
                  <a:pt x="293070" y="142104"/>
                </a:cubicBezTo>
                <a:cubicBezTo>
                  <a:pt x="233868" y="201311"/>
                  <a:pt x="319708" y="139147"/>
                  <a:pt x="248665" y="186512"/>
                </a:cubicBezTo>
                <a:lnTo>
                  <a:pt x="195380" y="266445"/>
                </a:lnTo>
                <a:cubicBezTo>
                  <a:pt x="189459" y="275327"/>
                  <a:pt x="180993" y="282964"/>
                  <a:pt x="177618" y="293090"/>
                </a:cubicBezTo>
                <a:cubicBezTo>
                  <a:pt x="174658" y="301971"/>
                  <a:pt x="173283" y="311550"/>
                  <a:pt x="168737" y="319734"/>
                </a:cubicBezTo>
                <a:cubicBezTo>
                  <a:pt x="158370" y="338396"/>
                  <a:pt x="133213" y="373023"/>
                  <a:pt x="133213" y="373023"/>
                </a:cubicBezTo>
                <a:cubicBezTo>
                  <a:pt x="127293" y="390786"/>
                  <a:pt x="125837" y="410733"/>
                  <a:pt x="115452" y="426312"/>
                </a:cubicBezTo>
                <a:cubicBezTo>
                  <a:pt x="109531" y="435194"/>
                  <a:pt x="102025" y="443203"/>
                  <a:pt x="97690" y="452957"/>
                </a:cubicBezTo>
                <a:cubicBezTo>
                  <a:pt x="90086" y="470067"/>
                  <a:pt x="85849" y="488483"/>
                  <a:pt x="79928" y="506246"/>
                </a:cubicBezTo>
                <a:cubicBezTo>
                  <a:pt x="76968" y="515127"/>
                  <a:pt x="76240" y="525100"/>
                  <a:pt x="71047" y="532890"/>
                </a:cubicBezTo>
                <a:cubicBezTo>
                  <a:pt x="65126" y="541772"/>
                  <a:pt x="57620" y="549781"/>
                  <a:pt x="53285" y="559535"/>
                </a:cubicBezTo>
                <a:cubicBezTo>
                  <a:pt x="45681" y="576645"/>
                  <a:pt x="40064" y="594659"/>
                  <a:pt x="35523" y="612824"/>
                </a:cubicBezTo>
                <a:cubicBezTo>
                  <a:pt x="29891" y="635356"/>
                  <a:pt x="12786" y="698996"/>
                  <a:pt x="8881" y="728284"/>
                </a:cubicBezTo>
                <a:cubicBezTo>
                  <a:pt x="4949" y="757776"/>
                  <a:pt x="2960" y="787494"/>
                  <a:pt x="0" y="817099"/>
                </a:cubicBezTo>
                <a:cubicBezTo>
                  <a:pt x="2960" y="876309"/>
                  <a:pt x="2086" y="935836"/>
                  <a:pt x="8881" y="994729"/>
                </a:cubicBezTo>
                <a:cubicBezTo>
                  <a:pt x="11027" y="1013329"/>
                  <a:pt x="20723" y="1030255"/>
                  <a:pt x="26643" y="1048018"/>
                </a:cubicBezTo>
                <a:cubicBezTo>
                  <a:pt x="32978" y="1067025"/>
                  <a:pt x="37080" y="1087127"/>
                  <a:pt x="53285" y="1101307"/>
                </a:cubicBezTo>
                <a:cubicBezTo>
                  <a:pt x="69350" y="1115365"/>
                  <a:pt x="88809" y="1124991"/>
                  <a:pt x="106571" y="1136833"/>
                </a:cubicBezTo>
                <a:cubicBezTo>
                  <a:pt x="115452" y="1142754"/>
                  <a:pt x="123087" y="1151221"/>
                  <a:pt x="133213" y="1154596"/>
                </a:cubicBezTo>
                <a:lnTo>
                  <a:pt x="186499" y="1172359"/>
                </a:lnTo>
                <a:cubicBezTo>
                  <a:pt x="195380" y="1175319"/>
                  <a:pt x="204060" y="1178969"/>
                  <a:pt x="213142" y="1181240"/>
                </a:cubicBezTo>
                <a:cubicBezTo>
                  <a:pt x="263309" y="1193784"/>
                  <a:pt x="236696" y="1187728"/>
                  <a:pt x="293070" y="1199003"/>
                </a:cubicBezTo>
                <a:cubicBezTo>
                  <a:pt x="384839" y="1196043"/>
                  <a:pt x="476702" y="1195215"/>
                  <a:pt x="568378" y="1190122"/>
                </a:cubicBezTo>
                <a:cubicBezTo>
                  <a:pt x="583449" y="1189285"/>
                  <a:pt x="597863" y="1183535"/>
                  <a:pt x="612782" y="1181240"/>
                </a:cubicBezTo>
                <a:cubicBezTo>
                  <a:pt x="714907" y="1165527"/>
                  <a:pt x="650320" y="1179752"/>
                  <a:pt x="737115" y="1163477"/>
                </a:cubicBezTo>
                <a:cubicBezTo>
                  <a:pt x="766787" y="1157913"/>
                  <a:pt x="796636" y="1153036"/>
                  <a:pt x="825924" y="1145714"/>
                </a:cubicBezTo>
                <a:cubicBezTo>
                  <a:pt x="837765" y="1142754"/>
                  <a:pt x="849513" y="1139391"/>
                  <a:pt x="861447" y="1136833"/>
                </a:cubicBezTo>
                <a:cubicBezTo>
                  <a:pt x="890966" y="1130507"/>
                  <a:pt x="921616" y="1128617"/>
                  <a:pt x="950256" y="1119070"/>
                </a:cubicBezTo>
                <a:lnTo>
                  <a:pt x="1003542" y="1101307"/>
                </a:lnTo>
                <a:cubicBezTo>
                  <a:pt x="1012423" y="1098346"/>
                  <a:pt x="1022396" y="1097618"/>
                  <a:pt x="1030185" y="1092425"/>
                </a:cubicBezTo>
                <a:cubicBezTo>
                  <a:pt x="1064616" y="1069469"/>
                  <a:pt x="1046701" y="1078037"/>
                  <a:pt x="1083470" y="1065781"/>
                </a:cubicBezTo>
                <a:lnTo>
                  <a:pt x="1216684" y="976966"/>
                </a:lnTo>
                <a:lnTo>
                  <a:pt x="1243326" y="959203"/>
                </a:lnTo>
                <a:cubicBezTo>
                  <a:pt x="1252207" y="953282"/>
                  <a:pt x="1261430" y="947845"/>
                  <a:pt x="1269969" y="941440"/>
                </a:cubicBezTo>
                <a:cubicBezTo>
                  <a:pt x="1281810" y="932558"/>
                  <a:pt x="1293448" y="923399"/>
                  <a:pt x="1305493" y="914795"/>
                </a:cubicBezTo>
                <a:cubicBezTo>
                  <a:pt x="1314178" y="908591"/>
                  <a:pt x="1323503" y="903310"/>
                  <a:pt x="1332135" y="897032"/>
                </a:cubicBezTo>
                <a:cubicBezTo>
                  <a:pt x="1356076" y="879619"/>
                  <a:pt x="1378552" y="860165"/>
                  <a:pt x="1403183" y="843743"/>
                </a:cubicBezTo>
                <a:cubicBezTo>
                  <a:pt x="1420945" y="831901"/>
                  <a:pt x="1441373" y="823312"/>
                  <a:pt x="1456468" y="808217"/>
                </a:cubicBezTo>
                <a:cubicBezTo>
                  <a:pt x="1465349" y="799336"/>
                  <a:pt x="1473197" y="789284"/>
                  <a:pt x="1483111" y="781573"/>
                </a:cubicBezTo>
                <a:cubicBezTo>
                  <a:pt x="1499961" y="768466"/>
                  <a:pt x="1536396" y="746047"/>
                  <a:pt x="1536396" y="746047"/>
                </a:cubicBezTo>
                <a:cubicBezTo>
                  <a:pt x="1542317" y="737165"/>
                  <a:pt x="1547067" y="727380"/>
                  <a:pt x="1554158" y="719402"/>
                </a:cubicBezTo>
                <a:cubicBezTo>
                  <a:pt x="1572025" y="699301"/>
                  <a:pt x="1611767" y="669704"/>
                  <a:pt x="1625205" y="639468"/>
                </a:cubicBezTo>
                <a:cubicBezTo>
                  <a:pt x="1632809" y="622358"/>
                  <a:pt x="1637046" y="603942"/>
                  <a:pt x="1642967" y="586179"/>
                </a:cubicBezTo>
                <a:lnTo>
                  <a:pt x="1651848" y="559535"/>
                </a:lnTo>
                <a:cubicBezTo>
                  <a:pt x="1654808" y="526969"/>
                  <a:pt x="1660729" y="494538"/>
                  <a:pt x="1660729" y="461838"/>
                </a:cubicBezTo>
                <a:cubicBezTo>
                  <a:pt x="1660729" y="411423"/>
                  <a:pt x="1656864" y="361018"/>
                  <a:pt x="1651848" y="310853"/>
                </a:cubicBezTo>
                <a:cubicBezTo>
                  <a:pt x="1650577" y="298138"/>
                  <a:pt x="1630472" y="255120"/>
                  <a:pt x="1625205" y="248682"/>
                </a:cubicBezTo>
                <a:cubicBezTo>
                  <a:pt x="1581345" y="195072"/>
                  <a:pt x="1537599" y="167156"/>
                  <a:pt x="1483111" y="124341"/>
                </a:cubicBezTo>
                <a:cubicBezTo>
                  <a:pt x="1468206" y="112629"/>
                  <a:pt x="1454960" y="98568"/>
                  <a:pt x="1438706" y="88815"/>
                </a:cubicBezTo>
                <a:cubicBezTo>
                  <a:pt x="1423905" y="79934"/>
                  <a:pt x="1409391" y="70554"/>
                  <a:pt x="1394302" y="62171"/>
                </a:cubicBezTo>
                <a:cubicBezTo>
                  <a:pt x="1382729" y="55741"/>
                  <a:pt x="1370273" y="50977"/>
                  <a:pt x="1358778" y="44408"/>
                </a:cubicBezTo>
                <a:cubicBezTo>
                  <a:pt x="1349511" y="39112"/>
                  <a:pt x="1341889" y="30980"/>
                  <a:pt x="1332135" y="26645"/>
                </a:cubicBezTo>
                <a:cubicBezTo>
                  <a:pt x="1315026" y="19041"/>
                  <a:pt x="1296612" y="14803"/>
                  <a:pt x="1278850" y="8882"/>
                </a:cubicBezTo>
                <a:lnTo>
                  <a:pt x="1252207" y="0"/>
                </a:lnTo>
                <a:cubicBezTo>
                  <a:pt x="1151557" y="2961"/>
                  <a:pt x="1050824" y="3853"/>
                  <a:pt x="950256" y="8882"/>
                </a:cubicBezTo>
                <a:cubicBezTo>
                  <a:pt x="932272" y="9781"/>
                  <a:pt x="914797" y="15216"/>
                  <a:pt x="896971" y="17763"/>
                </a:cubicBezTo>
                <a:cubicBezTo>
                  <a:pt x="863906" y="22487"/>
                  <a:pt x="777108" y="32415"/>
                  <a:pt x="745996" y="35526"/>
                </a:cubicBezTo>
                <a:cubicBezTo>
                  <a:pt x="713461" y="38780"/>
                  <a:pt x="680771" y="40512"/>
                  <a:pt x="648306" y="44408"/>
                </a:cubicBezTo>
                <a:cubicBezTo>
                  <a:pt x="606739" y="49396"/>
                  <a:pt x="523973" y="62171"/>
                  <a:pt x="523973" y="62171"/>
                </a:cubicBezTo>
                <a:lnTo>
                  <a:pt x="444045" y="88815"/>
                </a:lnTo>
                <a:cubicBezTo>
                  <a:pt x="435164" y="91776"/>
                  <a:pt x="425191" y="92504"/>
                  <a:pt x="417402" y="97697"/>
                </a:cubicBezTo>
                <a:cubicBezTo>
                  <a:pt x="408521" y="103618"/>
                  <a:pt x="400307" y="110686"/>
                  <a:pt x="390760" y="115460"/>
                </a:cubicBezTo>
                <a:cubicBezTo>
                  <a:pt x="378023" y="121829"/>
                  <a:pt x="339969" y="130379"/>
                  <a:pt x="328593" y="133223"/>
                </a:cubicBezTo>
                <a:cubicBezTo>
                  <a:pt x="297025" y="154271"/>
                  <a:pt x="301951" y="140312"/>
                  <a:pt x="301951" y="168749"/>
                </a:cubicBezTo>
              </a:path>
            </a:pathLst>
          </a:custGeom>
          <a:ln w="28575" cmpd="sng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6864551" y="2719667"/>
            <a:ext cx="1483111" cy="1865115"/>
          </a:xfrm>
          <a:custGeom>
            <a:avLst/>
            <a:gdLst>
              <a:gd name="connsiteX0" fmla="*/ 17762 w 1483111"/>
              <a:gd name="connsiteY0" fmla="*/ 550653 h 1865115"/>
              <a:gd name="connsiteX1" fmla="*/ 8881 w 1483111"/>
              <a:gd name="connsiteY1" fmla="*/ 595060 h 1865115"/>
              <a:gd name="connsiteX2" fmla="*/ 0 w 1483111"/>
              <a:gd name="connsiteY2" fmla="*/ 630586 h 1865115"/>
              <a:gd name="connsiteX3" fmla="*/ 8881 w 1483111"/>
              <a:gd name="connsiteY3" fmla="*/ 746046 h 1865115"/>
              <a:gd name="connsiteX4" fmla="*/ 35524 w 1483111"/>
              <a:gd name="connsiteY4" fmla="*/ 825979 h 1865115"/>
              <a:gd name="connsiteX5" fmla="*/ 53286 w 1483111"/>
              <a:gd name="connsiteY5" fmla="*/ 879268 h 1865115"/>
              <a:gd name="connsiteX6" fmla="*/ 71048 w 1483111"/>
              <a:gd name="connsiteY6" fmla="*/ 905913 h 1865115"/>
              <a:gd name="connsiteX7" fmla="*/ 88809 w 1483111"/>
              <a:gd name="connsiteY7" fmla="*/ 959202 h 1865115"/>
              <a:gd name="connsiteX8" fmla="*/ 97690 w 1483111"/>
              <a:gd name="connsiteY8" fmla="*/ 985846 h 1865115"/>
              <a:gd name="connsiteX9" fmla="*/ 124333 w 1483111"/>
              <a:gd name="connsiteY9" fmla="*/ 1048017 h 1865115"/>
              <a:gd name="connsiteX10" fmla="*/ 142095 w 1483111"/>
              <a:gd name="connsiteY10" fmla="*/ 1136832 h 1865115"/>
              <a:gd name="connsiteX11" fmla="*/ 168737 w 1483111"/>
              <a:gd name="connsiteY11" fmla="*/ 1234528 h 1865115"/>
              <a:gd name="connsiteX12" fmla="*/ 195380 w 1483111"/>
              <a:gd name="connsiteY12" fmla="*/ 1332225 h 1865115"/>
              <a:gd name="connsiteX13" fmla="*/ 204261 w 1483111"/>
              <a:gd name="connsiteY13" fmla="*/ 1358869 h 1865115"/>
              <a:gd name="connsiteX14" fmla="*/ 248666 w 1483111"/>
              <a:gd name="connsiteY14" fmla="*/ 1438803 h 1865115"/>
              <a:gd name="connsiteX15" fmla="*/ 275308 w 1483111"/>
              <a:gd name="connsiteY15" fmla="*/ 1465447 h 1865115"/>
              <a:gd name="connsiteX16" fmla="*/ 310832 w 1483111"/>
              <a:gd name="connsiteY16" fmla="*/ 1518736 h 1865115"/>
              <a:gd name="connsiteX17" fmla="*/ 355236 w 1483111"/>
              <a:gd name="connsiteY17" fmla="*/ 1572025 h 1865115"/>
              <a:gd name="connsiteX18" fmla="*/ 426284 w 1483111"/>
              <a:gd name="connsiteY18" fmla="*/ 1651959 h 1865115"/>
              <a:gd name="connsiteX19" fmla="*/ 559497 w 1483111"/>
              <a:gd name="connsiteY19" fmla="*/ 1740774 h 1865115"/>
              <a:gd name="connsiteX20" fmla="*/ 586140 w 1483111"/>
              <a:gd name="connsiteY20" fmla="*/ 1758537 h 1865115"/>
              <a:gd name="connsiteX21" fmla="*/ 612783 w 1483111"/>
              <a:gd name="connsiteY21" fmla="*/ 1776300 h 1865115"/>
              <a:gd name="connsiteX22" fmla="*/ 666068 w 1483111"/>
              <a:gd name="connsiteY22" fmla="*/ 1794063 h 1865115"/>
              <a:gd name="connsiteX23" fmla="*/ 701592 w 1483111"/>
              <a:gd name="connsiteY23" fmla="*/ 1811826 h 1865115"/>
              <a:gd name="connsiteX24" fmla="*/ 737115 w 1483111"/>
              <a:gd name="connsiteY24" fmla="*/ 1820707 h 1865115"/>
              <a:gd name="connsiteX25" fmla="*/ 790401 w 1483111"/>
              <a:gd name="connsiteY25" fmla="*/ 1838470 h 1865115"/>
              <a:gd name="connsiteX26" fmla="*/ 817043 w 1483111"/>
              <a:gd name="connsiteY26" fmla="*/ 1847352 h 1865115"/>
              <a:gd name="connsiteX27" fmla="*/ 888091 w 1483111"/>
              <a:gd name="connsiteY27" fmla="*/ 1865115 h 1865115"/>
              <a:gd name="connsiteX28" fmla="*/ 1003542 w 1483111"/>
              <a:gd name="connsiteY28" fmla="*/ 1856233 h 1865115"/>
              <a:gd name="connsiteX29" fmla="*/ 1039066 w 1483111"/>
              <a:gd name="connsiteY29" fmla="*/ 1838470 h 1865115"/>
              <a:gd name="connsiteX30" fmla="*/ 1101232 w 1483111"/>
              <a:gd name="connsiteY30" fmla="*/ 1811826 h 1865115"/>
              <a:gd name="connsiteX31" fmla="*/ 1127875 w 1483111"/>
              <a:gd name="connsiteY31" fmla="*/ 1785181 h 1865115"/>
              <a:gd name="connsiteX32" fmla="*/ 1181160 w 1483111"/>
              <a:gd name="connsiteY32" fmla="*/ 1740774 h 1865115"/>
              <a:gd name="connsiteX33" fmla="*/ 1198922 w 1483111"/>
              <a:gd name="connsiteY33" fmla="*/ 1705248 h 1865115"/>
              <a:gd name="connsiteX34" fmla="*/ 1261089 w 1483111"/>
              <a:gd name="connsiteY34" fmla="*/ 1634196 h 1865115"/>
              <a:gd name="connsiteX35" fmla="*/ 1278850 w 1483111"/>
              <a:gd name="connsiteY35" fmla="*/ 1589788 h 1865115"/>
              <a:gd name="connsiteX36" fmla="*/ 1296612 w 1483111"/>
              <a:gd name="connsiteY36" fmla="*/ 1563144 h 1865115"/>
              <a:gd name="connsiteX37" fmla="*/ 1341017 w 1483111"/>
              <a:gd name="connsiteY37" fmla="*/ 1474329 h 1865115"/>
              <a:gd name="connsiteX38" fmla="*/ 1358779 w 1483111"/>
              <a:gd name="connsiteY38" fmla="*/ 1438803 h 1865115"/>
              <a:gd name="connsiteX39" fmla="*/ 1376540 w 1483111"/>
              <a:gd name="connsiteY39" fmla="*/ 1412158 h 1865115"/>
              <a:gd name="connsiteX40" fmla="*/ 1394302 w 1483111"/>
              <a:gd name="connsiteY40" fmla="*/ 1341106 h 1865115"/>
              <a:gd name="connsiteX41" fmla="*/ 1403183 w 1483111"/>
              <a:gd name="connsiteY41" fmla="*/ 1305580 h 1865115"/>
              <a:gd name="connsiteX42" fmla="*/ 1429826 w 1483111"/>
              <a:gd name="connsiteY42" fmla="*/ 1190121 h 1865115"/>
              <a:gd name="connsiteX43" fmla="*/ 1438707 w 1483111"/>
              <a:gd name="connsiteY43" fmla="*/ 1154595 h 1865115"/>
              <a:gd name="connsiteX44" fmla="*/ 1456468 w 1483111"/>
              <a:gd name="connsiteY44" fmla="*/ 1092424 h 1865115"/>
              <a:gd name="connsiteX45" fmla="*/ 1465349 w 1483111"/>
              <a:gd name="connsiteY45" fmla="*/ 1030254 h 1865115"/>
              <a:gd name="connsiteX46" fmla="*/ 1474230 w 1483111"/>
              <a:gd name="connsiteY46" fmla="*/ 985846 h 1865115"/>
              <a:gd name="connsiteX47" fmla="*/ 1483111 w 1483111"/>
              <a:gd name="connsiteY47" fmla="*/ 932557 h 1865115"/>
              <a:gd name="connsiteX48" fmla="*/ 1474230 w 1483111"/>
              <a:gd name="connsiteY48" fmla="*/ 559534 h 1865115"/>
              <a:gd name="connsiteX49" fmla="*/ 1456468 w 1483111"/>
              <a:gd name="connsiteY49" fmla="*/ 452956 h 1865115"/>
              <a:gd name="connsiteX50" fmla="*/ 1447588 w 1483111"/>
              <a:gd name="connsiteY50" fmla="*/ 408549 h 1865115"/>
              <a:gd name="connsiteX51" fmla="*/ 1429826 w 1483111"/>
              <a:gd name="connsiteY51" fmla="*/ 355260 h 1865115"/>
              <a:gd name="connsiteX52" fmla="*/ 1403183 w 1483111"/>
              <a:gd name="connsiteY52" fmla="*/ 301971 h 1865115"/>
              <a:gd name="connsiteX53" fmla="*/ 1385421 w 1483111"/>
              <a:gd name="connsiteY53" fmla="*/ 275326 h 1865115"/>
              <a:gd name="connsiteX54" fmla="*/ 1376540 w 1483111"/>
              <a:gd name="connsiteY54" fmla="*/ 248682 h 1865115"/>
              <a:gd name="connsiteX55" fmla="*/ 1332136 w 1483111"/>
              <a:gd name="connsiteY55" fmla="*/ 195393 h 1865115"/>
              <a:gd name="connsiteX56" fmla="*/ 1296612 w 1483111"/>
              <a:gd name="connsiteY56" fmla="*/ 142104 h 1865115"/>
              <a:gd name="connsiteX57" fmla="*/ 1278850 w 1483111"/>
              <a:gd name="connsiteY57" fmla="*/ 106578 h 1865115"/>
              <a:gd name="connsiteX58" fmla="*/ 1252208 w 1483111"/>
              <a:gd name="connsiteY58" fmla="*/ 79933 h 1865115"/>
              <a:gd name="connsiteX59" fmla="*/ 1234446 w 1483111"/>
              <a:gd name="connsiteY59" fmla="*/ 53289 h 1865115"/>
              <a:gd name="connsiteX60" fmla="*/ 1181160 w 1483111"/>
              <a:gd name="connsiteY60" fmla="*/ 8881 h 1865115"/>
              <a:gd name="connsiteX61" fmla="*/ 1154518 w 1483111"/>
              <a:gd name="connsiteY61" fmla="*/ 0 h 1865115"/>
              <a:gd name="connsiteX62" fmla="*/ 1083471 w 1483111"/>
              <a:gd name="connsiteY62" fmla="*/ 8881 h 1865115"/>
              <a:gd name="connsiteX63" fmla="*/ 1030185 w 1483111"/>
              <a:gd name="connsiteY63" fmla="*/ 26644 h 1865115"/>
              <a:gd name="connsiteX64" fmla="*/ 950257 w 1483111"/>
              <a:gd name="connsiteY64" fmla="*/ 79933 h 1865115"/>
              <a:gd name="connsiteX65" fmla="*/ 896972 w 1483111"/>
              <a:gd name="connsiteY65" fmla="*/ 115459 h 1865115"/>
              <a:gd name="connsiteX66" fmla="*/ 843686 w 1483111"/>
              <a:gd name="connsiteY66" fmla="*/ 159867 h 1865115"/>
              <a:gd name="connsiteX67" fmla="*/ 817043 w 1483111"/>
              <a:gd name="connsiteY67" fmla="*/ 186511 h 1865115"/>
              <a:gd name="connsiteX68" fmla="*/ 790401 w 1483111"/>
              <a:gd name="connsiteY68" fmla="*/ 204274 h 1865115"/>
              <a:gd name="connsiteX69" fmla="*/ 763758 w 1483111"/>
              <a:gd name="connsiteY69" fmla="*/ 230919 h 1865115"/>
              <a:gd name="connsiteX70" fmla="*/ 683830 w 1483111"/>
              <a:gd name="connsiteY70" fmla="*/ 284208 h 1865115"/>
              <a:gd name="connsiteX71" fmla="*/ 621664 w 1483111"/>
              <a:gd name="connsiteY71" fmla="*/ 328615 h 1865115"/>
              <a:gd name="connsiteX72" fmla="*/ 541735 w 1483111"/>
              <a:gd name="connsiteY72" fmla="*/ 364141 h 1865115"/>
              <a:gd name="connsiteX73" fmla="*/ 515093 w 1483111"/>
              <a:gd name="connsiteY73" fmla="*/ 381904 h 1865115"/>
              <a:gd name="connsiteX74" fmla="*/ 461807 w 1483111"/>
              <a:gd name="connsiteY74" fmla="*/ 399667 h 1865115"/>
              <a:gd name="connsiteX75" fmla="*/ 417403 w 1483111"/>
              <a:gd name="connsiteY75" fmla="*/ 417430 h 1865115"/>
              <a:gd name="connsiteX76" fmla="*/ 364117 w 1483111"/>
              <a:gd name="connsiteY76" fmla="*/ 435193 h 1865115"/>
              <a:gd name="connsiteX77" fmla="*/ 337475 w 1483111"/>
              <a:gd name="connsiteY77" fmla="*/ 444075 h 1865115"/>
              <a:gd name="connsiteX78" fmla="*/ 293070 w 1483111"/>
              <a:gd name="connsiteY78" fmla="*/ 452956 h 1865115"/>
              <a:gd name="connsiteX79" fmla="*/ 266427 w 1483111"/>
              <a:gd name="connsiteY79" fmla="*/ 461838 h 1865115"/>
              <a:gd name="connsiteX80" fmla="*/ 186499 w 1483111"/>
              <a:gd name="connsiteY80" fmla="*/ 479601 h 1865115"/>
              <a:gd name="connsiteX81" fmla="*/ 159857 w 1483111"/>
              <a:gd name="connsiteY81" fmla="*/ 488482 h 1865115"/>
              <a:gd name="connsiteX82" fmla="*/ 115452 w 1483111"/>
              <a:gd name="connsiteY82" fmla="*/ 497364 h 1865115"/>
              <a:gd name="connsiteX83" fmla="*/ 53286 w 1483111"/>
              <a:gd name="connsiteY83" fmla="*/ 515127 h 1865115"/>
              <a:gd name="connsiteX84" fmla="*/ 17762 w 1483111"/>
              <a:gd name="connsiteY84" fmla="*/ 550653 h 186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483111" h="1865115">
                <a:moveTo>
                  <a:pt x="17762" y="550653"/>
                </a:moveTo>
                <a:cubicBezTo>
                  <a:pt x="10361" y="563975"/>
                  <a:pt x="12156" y="580324"/>
                  <a:pt x="8881" y="595060"/>
                </a:cubicBezTo>
                <a:cubicBezTo>
                  <a:pt x="6233" y="606976"/>
                  <a:pt x="0" y="618380"/>
                  <a:pt x="0" y="630586"/>
                </a:cubicBezTo>
                <a:cubicBezTo>
                  <a:pt x="0" y="669186"/>
                  <a:pt x="2861" y="707918"/>
                  <a:pt x="8881" y="746046"/>
                </a:cubicBezTo>
                <a:cubicBezTo>
                  <a:pt x="8881" y="746049"/>
                  <a:pt x="31083" y="812655"/>
                  <a:pt x="35524" y="825979"/>
                </a:cubicBezTo>
                <a:cubicBezTo>
                  <a:pt x="35524" y="825980"/>
                  <a:pt x="53285" y="879267"/>
                  <a:pt x="53286" y="879268"/>
                </a:cubicBezTo>
                <a:lnTo>
                  <a:pt x="71048" y="905913"/>
                </a:lnTo>
                <a:lnTo>
                  <a:pt x="88809" y="959202"/>
                </a:lnTo>
                <a:cubicBezTo>
                  <a:pt x="91769" y="968083"/>
                  <a:pt x="93504" y="977473"/>
                  <a:pt x="97690" y="985846"/>
                </a:cubicBezTo>
                <a:cubicBezTo>
                  <a:pt x="109079" y="1008626"/>
                  <a:pt x="118732" y="1023746"/>
                  <a:pt x="124333" y="1048017"/>
                </a:cubicBezTo>
                <a:cubicBezTo>
                  <a:pt x="131121" y="1077435"/>
                  <a:pt x="132548" y="1108190"/>
                  <a:pt x="142095" y="1136832"/>
                </a:cubicBezTo>
                <a:cubicBezTo>
                  <a:pt x="154856" y="1175116"/>
                  <a:pt x="158719" y="1184435"/>
                  <a:pt x="168737" y="1234528"/>
                </a:cubicBezTo>
                <a:cubicBezTo>
                  <a:pt x="181290" y="1297295"/>
                  <a:pt x="172845" y="1264616"/>
                  <a:pt x="195380" y="1332225"/>
                </a:cubicBezTo>
                <a:cubicBezTo>
                  <a:pt x="198340" y="1341106"/>
                  <a:pt x="200075" y="1350496"/>
                  <a:pt x="204261" y="1358869"/>
                </a:cubicBezTo>
                <a:cubicBezTo>
                  <a:pt x="216913" y="1384175"/>
                  <a:pt x="231939" y="1416499"/>
                  <a:pt x="248666" y="1438803"/>
                </a:cubicBezTo>
                <a:cubicBezTo>
                  <a:pt x="256201" y="1448851"/>
                  <a:pt x="267597" y="1455533"/>
                  <a:pt x="275308" y="1465447"/>
                </a:cubicBezTo>
                <a:cubicBezTo>
                  <a:pt x="288414" y="1482299"/>
                  <a:pt x="298991" y="1500973"/>
                  <a:pt x="310832" y="1518736"/>
                </a:cubicBezTo>
                <a:cubicBezTo>
                  <a:pt x="354935" y="1584895"/>
                  <a:pt x="298249" y="1503636"/>
                  <a:pt x="355236" y="1572025"/>
                </a:cubicBezTo>
                <a:cubicBezTo>
                  <a:pt x="388604" y="1612070"/>
                  <a:pt x="361513" y="1608775"/>
                  <a:pt x="426284" y="1651959"/>
                </a:cubicBezTo>
                <a:lnTo>
                  <a:pt x="559497" y="1740774"/>
                </a:lnTo>
                <a:lnTo>
                  <a:pt x="586140" y="1758537"/>
                </a:lnTo>
                <a:cubicBezTo>
                  <a:pt x="595021" y="1764458"/>
                  <a:pt x="602657" y="1772924"/>
                  <a:pt x="612783" y="1776300"/>
                </a:cubicBezTo>
                <a:cubicBezTo>
                  <a:pt x="630545" y="1782221"/>
                  <a:pt x="649322" y="1785690"/>
                  <a:pt x="666068" y="1794063"/>
                </a:cubicBezTo>
                <a:cubicBezTo>
                  <a:pt x="677909" y="1799984"/>
                  <a:pt x="689196" y="1807177"/>
                  <a:pt x="701592" y="1811826"/>
                </a:cubicBezTo>
                <a:cubicBezTo>
                  <a:pt x="713020" y="1816112"/>
                  <a:pt x="725424" y="1817200"/>
                  <a:pt x="737115" y="1820707"/>
                </a:cubicBezTo>
                <a:cubicBezTo>
                  <a:pt x="755048" y="1826087"/>
                  <a:pt x="772639" y="1832549"/>
                  <a:pt x="790401" y="1838470"/>
                </a:cubicBezTo>
                <a:cubicBezTo>
                  <a:pt x="799282" y="1841430"/>
                  <a:pt x="807961" y="1845081"/>
                  <a:pt x="817043" y="1847352"/>
                </a:cubicBezTo>
                <a:lnTo>
                  <a:pt x="888091" y="1865115"/>
                </a:lnTo>
                <a:cubicBezTo>
                  <a:pt x="926575" y="1862154"/>
                  <a:pt x="965532" y="1862941"/>
                  <a:pt x="1003542" y="1856233"/>
                </a:cubicBezTo>
                <a:cubicBezTo>
                  <a:pt x="1016580" y="1853932"/>
                  <a:pt x="1026897" y="1843685"/>
                  <a:pt x="1039066" y="1838470"/>
                </a:cubicBezTo>
                <a:cubicBezTo>
                  <a:pt x="1068058" y="1826044"/>
                  <a:pt x="1071775" y="1832868"/>
                  <a:pt x="1101232" y="1811826"/>
                </a:cubicBezTo>
                <a:cubicBezTo>
                  <a:pt x="1111452" y="1804525"/>
                  <a:pt x="1118226" y="1793222"/>
                  <a:pt x="1127875" y="1785181"/>
                </a:cubicBezTo>
                <a:cubicBezTo>
                  <a:pt x="1155369" y="1762268"/>
                  <a:pt x="1158266" y="1772827"/>
                  <a:pt x="1181160" y="1740774"/>
                </a:cubicBezTo>
                <a:cubicBezTo>
                  <a:pt x="1188855" y="1730000"/>
                  <a:pt x="1190794" y="1715699"/>
                  <a:pt x="1198922" y="1705248"/>
                </a:cubicBezTo>
                <a:cubicBezTo>
                  <a:pt x="1231325" y="1663584"/>
                  <a:pt x="1241684" y="1673010"/>
                  <a:pt x="1261089" y="1634196"/>
                </a:cubicBezTo>
                <a:cubicBezTo>
                  <a:pt x="1268218" y="1619936"/>
                  <a:pt x="1271721" y="1604048"/>
                  <a:pt x="1278850" y="1589788"/>
                </a:cubicBezTo>
                <a:cubicBezTo>
                  <a:pt x="1283623" y="1580241"/>
                  <a:pt x="1291552" y="1572542"/>
                  <a:pt x="1296612" y="1563144"/>
                </a:cubicBezTo>
                <a:cubicBezTo>
                  <a:pt x="1312304" y="1534001"/>
                  <a:pt x="1326215" y="1503934"/>
                  <a:pt x="1341017" y="1474329"/>
                </a:cubicBezTo>
                <a:cubicBezTo>
                  <a:pt x="1346938" y="1462487"/>
                  <a:pt x="1351436" y="1449819"/>
                  <a:pt x="1358779" y="1438803"/>
                </a:cubicBezTo>
                <a:lnTo>
                  <a:pt x="1376540" y="1412158"/>
                </a:lnTo>
                <a:lnTo>
                  <a:pt x="1394302" y="1341106"/>
                </a:lnTo>
                <a:cubicBezTo>
                  <a:pt x="1397262" y="1329264"/>
                  <a:pt x="1400789" y="1317549"/>
                  <a:pt x="1403183" y="1305580"/>
                </a:cubicBezTo>
                <a:cubicBezTo>
                  <a:pt x="1416852" y="1237234"/>
                  <a:pt x="1408403" y="1275818"/>
                  <a:pt x="1429826" y="1190121"/>
                </a:cubicBezTo>
                <a:cubicBezTo>
                  <a:pt x="1432786" y="1178279"/>
                  <a:pt x="1434847" y="1166175"/>
                  <a:pt x="1438707" y="1154595"/>
                </a:cubicBezTo>
                <a:cubicBezTo>
                  <a:pt x="1446318" y="1131762"/>
                  <a:pt x="1452007" y="1116965"/>
                  <a:pt x="1456468" y="1092424"/>
                </a:cubicBezTo>
                <a:cubicBezTo>
                  <a:pt x="1460212" y="1071828"/>
                  <a:pt x="1461908" y="1050903"/>
                  <a:pt x="1465349" y="1030254"/>
                </a:cubicBezTo>
                <a:cubicBezTo>
                  <a:pt x="1467831" y="1015364"/>
                  <a:pt x="1471530" y="1000698"/>
                  <a:pt x="1474230" y="985846"/>
                </a:cubicBezTo>
                <a:cubicBezTo>
                  <a:pt x="1477451" y="968128"/>
                  <a:pt x="1480151" y="950320"/>
                  <a:pt x="1483111" y="932557"/>
                </a:cubicBezTo>
                <a:cubicBezTo>
                  <a:pt x="1480151" y="808216"/>
                  <a:pt x="1479201" y="683811"/>
                  <a:pt x="1474230" y="559534"/>
                </a:cubicBezTo>
                <a:cubicBezTo>
                  <a:pt x="1471755" y="497665"/>
                  <a:pt x="1467087" y="500747"/>
                  <a:pt x="1456468" y="452956"/>
                </a:cubicBezTo>
                <a:cubicBezTo>
                  <a:pt x="1453194" y="438220"/>
                  <a:pt x="1451560" y="423113"/>
                  <a:pt x="1447588" y="408549"/>
                </a:cubicBezTo>
                <a:cubicBezTo>
                  <a:pt x="1442662" y="390485"/>
                  <a:pt x="1440212" y="370839"/>
                  <a:pt x="1429826" y="355260"/>
                </a:cubicBezTo>
                <a:cubicBezTo>
                  <a:pt x="1378922" y="278898"/>
                  <a:pt x="1439952" y="375513"/>
                  <a:pt x="1403183" y="301971"/>
                </a:cubicBezTo>
                <a:cubicBezTo>
                  <a:pt x="1398410" y="292424"/>
                  <a:pt x="1390194" y="284873"/>
                  <a:pt x="1385421" y="275326"/>
                </a:cubicBezTo>
                <a:cubicBezTo>
                  <a:pt x="1381235" y="266953"/>
                  <a:pt x="1380726" y="257056"/>
                  <a:pt x="1376540" y="248682"/>
                </a:cubicBezTo>
                <a:cubicBezTo>
                  <a:pt x="1357497" y="210592"/>
                  <a:pt x="1359638" y="230755"/>
                  <a:pt x="1332136" y="195393"/>
                </a:cubicBezTo>
                <a:cubicBezTo>
                  <a:pt x="1319030" y="178542"/>
                  <a:pt x="1306159" y="161199"/>
                  <a:pt x="1296612" y="142104"/>
                </a:cubicBezTo>
                <a:cubicBezTo>
                  <a:pt x="1290691" y="130262"/>
                  <a:pt x="1286545" y="117352"/>
                  <a:pt x="1278850" y="106578"/>
                </a:cubicBezTo>
                <a:cubicBezTo>
                  <a:pt x="1271550" y="96357"/>
                  <a:pt x="1260248" y="89582"/>
                  <a:pt x="1252208" y="79933"/>
                </a:cubicBezTo>
                <a:cubicBezTo>
                  <a:pt x="1245375" y="71733"/>
                  <a:pt x="1241279" y="61489"/>
                  <a:pt x="1234446" y="53289"/>
                </a:cubicBezTo>
                <a:cubicBezTo>
                  <a:pt x="1220416" y="36452"/>
                  <a:pt x="1201121" y="18862"/>
                  <a:pt x="1181160" y="8881"/>
                </a:cubicBezTo>
                <a:cubicBezTo>
                  <a:pt x="1172787" y="4694"/>
                  <a:pt x="1163399" y="2960"/>
                  <a:pt x="1154518" y="0"/>
                </a:cubicBezTo>
                <a:cubicBezTo>
                  <a:pt x="1130836" y="2960"/>
                  <a:pt x="1106808" y="3880"/>
                  <a:pt x="1083471" y="8881"/>
                </a:cubicBezTo>
                <a:cubicBezTo>
                  <a:pt x="1065164" y="12804"/>
                  <a:pt x="1030185" y="26644"/>
                  <a:pt x="1030185" y="26644"/>
                </a:cubicBezTo>
                <a:lnTo>
                  <a:pt x="950257" y="79933"/>
                </a:lnTo>
                <a:lnTo>
                  <a:pt x="896972" y="115459"/>
                </a:lnTo>
                <a:cubicBezTo>
                  <a:pt x="819143" y="193294"/>
                  <a:pt x="917865" y="98049"/>
                  <a:pt x="843686" y="159867"/>
                </a:cubicBezTo>
                <a:cubicBezTo>
                  <a:pt x="834037" y="167908"/>
                  <a:pt x="826692" y="178470"/>
                  <a:pt x="817043" y="186511"/>
                </a:cubicBezTo>
                <a:cubicBezTo>
                  <a:pt x="808844" y="193344"/>
                  <a:pt x="798600" y="197441"/>
                  <a:pt x="790401" y="204274"/>
                </a:cubicBezTo>
                <a:cubicBezTo>
                  <a:pt x="780752" y="212315"/>
                  <a:pt x="773672" y="223207"/>
                  <a:pt x="763758" y="230919"/>
                </a:cubicBezTo>
                <a:cubicBezTo>
                  <a:pt x="683903" y="293034"/>
                  <a:pt x="737080" y="244269"/>
                  <a:pt x="683830" y="284208"/>
                </a:cubicBezTo>
                <a:cubicBezTo>
                  <a:pt x="668589" y="295639"/>
                  <a:pt x="639838" y="318229"/>
                  <a:pt x="621664" y="328615"/>
                </a:cubicBezTo>
                <a:cubicBezTo>
                  <a:pt x="555748" y="366284"/>
                  <a:pt x="617859" y="326076"/>
                  <a:pt x="541735" y="364141"/>
                </a:cubicBezTo>
                <a:cubicBezTo>
                  <a:pt x="532188" y="368915"/>
                  <a:pt x="524846" y="377569"/>
                  <a:pt x="515093" y="381904"/>
                </a:cubicBezTo>
                <a:cubicBezTo>
                  <a:pt x="497984" y="389509"/>
                  <a:pt x="479191" y="392713"/>
                  <a:pt x="461807" y="399667"/>
                </a:cubicBezTo>
                <a:cubicBezTo>
                  <a:pt x="447006" y="405588"/>
                  <a:pt x="432385" y="411982"/>
                  <a:pt x="417403" y="417430"/>
                </a:cubicBezTo>
                <a:cubicBezTo>
                  <a:pt x="399807" y="423829"/>
                  <a:pt x="381879" y="429272"/>
                  <a:pt x="364117" y="435193"/>
                </a:cubicBezTo>
                <a:cubicBezTo>
                  <a:pt x="355236" y="438153"/>
                  <a:pt x="346654" y="442239"/>
                  <a:pt x="337475" y="444075"/>
                </a:cubicBezTo>
                <a:cubicBezTo>
                  <a:pt x="322673" y="447035"/>
                  <a:pt x="307714" y="449295"/>
                  <a:pt x="293070" y="452956"/>
                </a:cubicBezTo>
                <a:cubicBezTo>
                  <a:pt x="283988" y="455227"/>
                  <a:pt x="275428" y="459266"/>
                  <a:pt x="266427" y="461838"/>
                </a:cubicBezTo>
                <a:cubicBezTo>
                  <a:pt x="202638" y="480065"/>
                  <a:pt x="259719" y="461295"/>
                  <a:pt x="186499" y="479601"/>
                </a:cubicBezTo>
                <a:cubicBezTo>
                  <a:pt x="177417" y="481872"/>
                  <a:pt x="168939" y="486211"/>
                  <a:pt x="159857" y="488482"/>
                </a:cubicBezTo>
                <a:cubicBezTo>
                  <a:pt x="145213" y="492143"/>
                  <a:pt x="130187" y="494089"/>
                  <a:pt x="115452" y="497364"/>
                </a:cubicBezTo>
                <a:cubicBezTo>
                  <a:pt x="107781" y="499069"/>
                  <a:pt x="63180" y="509630"/>
                  <a:pt x="53286" y="515127"/>
                </a:cubicBezTo>
                <a:cubicBezTo>
                  <a:pt x="-2463" y="546101"/>
                  <a:pt x="25163" y="537331"/>
                  <a:pt x="17762" y="550653"/>
                </a:cubicBezTo>
                <a:close/>
              </a:path>
            </a:pathLst>
          </a:custGeom>
          <a:noFill/>
          <a:ln w="28575" cmpd="sng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634185" y="2158960"/>
            <a:ext cx="273625" cy="221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2083864" y="3121640"/>
            <a:ext cx="58654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10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2548585" y="4036040"/>
            <a:ext cx="58654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15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3614956" y="2285363"/>
            <a:ext cx="709716" cy="445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20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263085" y="3542663"/>
            <a:ext cx="70971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25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153569" y="2158960"/>
            <a:ext cx="70971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30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5977585" y="3644860"/>
            <a:ext cx="70971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35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777685" y="2273260"/>
            <a:ext cx="70971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40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7234885" y="3301960"/>
            <a:ext cx="70971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Orly's Font 2"/>
                <a:ea typeface="Verdana" pitchFamily="34" charset="0"/>
                <a:cs typeface="Orly's Font 2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2487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42900" y="857250"/>
            <a:ext cx="84239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skip-count starting from zero.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539053" y="3762958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685</a:t>
            </a:r>
          </a:p>
        </p:txBody>
      </p:sp>
      <p:sp>
        <p:nvSpPr>
          <p:cNvPr id="107" name="Freeform 106"/>
          <p:cNvSpPr/>
          <p:nvPr/>
        </p:nvSpPr>
        <p:spPr>
          <a:xfrm>
            <a:off x="942975" y="3086040"/>
            <a:ext cx="112815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1057275" y="3086040"/>
            <a:ext cx="112815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28575" cmpd="sng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00075" y="3428940"/>
            <a:ext cx="8086725" cy="457200"/>
            <a:chOff x="371475" y="3028950"/>
            <a:chExt cx="8086725" cy="457200"/>
          </a:xfrm>
        </p:grpSpPr>
        <p:cxnSp>
          <p:nvCxnSpPr>
            <p:cNvPr id="112" name="Straight Arrow Connector 111"/>
            <p:cNvCxnSpPr/>
            <p:nvPr/>
          </p:nvCxnSpPr>
          <p:spPr>
            <a:xfrm flipV="1">
              <a:off x="371475" y="3257550"/>
              <a:ext cx="8086725" cy="2694"/>
            </a:xfrm>
            <a:prstGeom prst="straightConnector1">
              <a:avLst/>
            </a:prstGeom>
            <a:ln w="38100">
              <a:solidFill>
                <a:srgbClr val="0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703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818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932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046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161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1275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>
              <a:off x="1389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04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618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732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846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1961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2075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2189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2304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2418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2532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647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2761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2875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2989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3104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3218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3332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3447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3561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3675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3790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3904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4018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4132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4247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4361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4475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4590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4704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4818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4933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5047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5161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5275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5390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5504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5618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>
              <a:off x="5733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>
              <a:off x="5847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961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>
              <a:off x="6076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6190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>
              <a:off x="6304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>
              <a:off x="6418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6533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>
              <a:off x="6647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>
              <a:off x="6761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>
              <a:off x="6876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6990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71047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72190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73333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74476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7561951" y="3128512"/>
              <a:ext cx="0" cy="25807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>
              <a:off x="76762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>
              <a:off x="77905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>
              <a:off x="79048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>
              <a:off x="8019151" y="3143250"/>
              <a:ext cx="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>
              <a:off x="8133451" y="3028950"/>
              <a:ext cx="0" cy="4572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Freeform 108"/>
          <p:cNvSpPr/>
          <p:nvPr/>
        </p:nvSpPr>
        <p:spPr>
          <a:xfrm>
            <a:off x="1171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2314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Text Placeholder 2"/>
          <p:cNvSpPr txBox="1">
            <a:spLocks/>
          </p:cNvSpPr>
          <p:nvPr/>
        </p:nvSpPr>
        <p:spPr bwMode="auto">
          <a:xfrm>
            <a:off x="1901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697</a:t>
            </a:r>
          </a:p>
        </p:txBody>
      </p:sp>
      <p:sp>
        <p:nvSpPr>
          <p:cNvPr id="186" name="Text Placeholder 2"/>
          <p:cNvSpPr txBox="1">
            <a:spLocks/>
          </p:cNvSpPr>
          <p:nvPr/>
        </p:nvSpPr>
        <p:spPr bwMode="auto">
          <a:xfrm>
            <a:off x="600075" y="2857440"/>
            <a:ext cx="5677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Orly's Font 2" pitchFamily="66" charset="0"/>
              </a:rPr>
              <a:t>686</a:t>
            </a:r>
          </a:p>
        </p:txBody>
      </p:sp>
      <p:sp>
        <p:nvSpPr>
          <p:cNvPr id="187" name="Text Placeholder 2"/>
          <p:cNvSpPr txBox="1">
            <a:spLocks/>
          </p:cNvSpPr>
          <p:nvPr/>
        </p:nvSpPr>
        <p:spPr bwMode="auto">
          <a:xfrm>
            <a:off x="942975" y="2857440"/>
            <a:ext cx="5161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200" dirty="0" smtClean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Orly's Font 2" pitchFamily="66" charset="0"/>
              </a:rPr>
              <a:t>687</a:t>
            </a:r>
          </a:p>
        </p:txBody>
      </p:sp>
      <p:sp>
        <p:nvSpPr>
          <p:cNvPr id="188" name="Text Placeholder 2"/>
          <p:cNvSpPr txBox="1">
            <a:spLocks/>
          </p:cNvSpPr>
          <p:nvPr/>
        </p:nvSpPr>
        <p:spPr bwMode="auto">
          <a:xfrm>
            <a:off x="3044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707</a:t>
            </a:r>
          </a:p>
        </p:txBody>
      </p:sp>
      <p:sp>
        <p:nvSpPr>
          <p:cNvPr id="189" name="Freeform 188"/>
          <p:cNvSpPr/>
          <p:nvPr/>
        </p:nvSpPr>
        <p:spPr>
          <a:xfrm>
            <a:off x="3457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Text Placeholder 2"/>
          <p:cNvSpPr txBox="1">
            <a:spLocks/>
          </p:cNvSpPr>
          <p:nvPr/>
        </p:nvSpPr>
        <p:spPr bwMode="auto">
          <a:xfrm>
            <a:off x="4187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717</a:t>
            </a:r>
          </a:p>
        </p:txBody>
      </p:sp>
      <p:sp>
        <p:nvSpPr>
          <p:cNvPr id="191" name="Freeform 190"/>
          <p:cNvSpPr/>
          <p:nvPr/>
        </p:nvSpPr>
        <p:spPr>
          <a:xfrm>
            <a:off x="4600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Text Placeholder 2"/>
          <p:cNvSpPr txBox="1">
            <a:spLocks/>
          </p:cNvSpPr>
          <p:nvPr/>
        </p:nvSpPr>
        <p:spPr bwMode="auto">
          <a:xfrm>
            <a:off x="5330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727</a:t>
            </a:r>
          </a:p>
        </p:txBody>
      </p:sp>
      <p:sp>
        <p:nvSpPr>
          <p:cNvPr id="193" name="Freeform 192"/>
          <p:cNvSpPr/>
          <p:nvPr/>
        </p:nvSpPr>
        <p:spPr>
          <a:xfrm>
            <a:off x="5743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Text Placeholder 2"/>
          <p:cNvSpPr txBox="1">
            <a:spLocks/>
          </p:cNvSpPr>
          <p:nvPr/>
        </p:nvSpPr>
        <p:spPr bwMode="auto">
          <a:xfrm>
            <a:off x="6473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737</a:t>
            </a:r>
          </a:p>
        </p:txBody>
      </p:sp>
      <p:sp>
        <p:nvSpPr>
          <p:cNvPr id="195" name="Freeform 194"/>
          <p:cNvSpPr/>
          <p:nvPr/>
        </p:nvSpPr>
        <p:spPr>
          <a:xfrm>
            <a:off x="6886575" y="3086040"/>
            <a:ext cx="1143000" cy="571500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Text Placeholder 2"/>
          <p:cNvSpPr txBox="1">
            <a:spLocks/>
          </p:cNvSpPr>
          <p:nvPr/>
        </p:nvSpPr>
        <p:spPr bwMode="auto">
          <a:xfrm>
            <a:off x="7616772" y="3771840"/>
            <a:ext cx="755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rgbClr val="000000"/>
                </a:solidFill>
                <a:latin typeface="Orly's Font 2" pitchFamily="66" charset="0"/>
              </a:rPr>
              <a:t>747</a:t>
            </a:r>
          </a:p>
        </p:txBody>
      </p:sp>
      <p:sp>
        <p:nvSpPr>
          <p:cNvPr id="197" name="Text Placeholder 2"/>
          <p:cNvSpPr txBox="1">
            <a:spLocks/>
          </p:cNvSpPr>
          <p:nvPr/>
        </p:nvSpPr>
        <p:spPr bwMode="auto">
          <a:xfrm>
            <a:off x="685800" y="2571750"/>
            <a:ext cx="7543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6"/>
                </a:solidFill>
                <a:latin typeface="Orly's Font 2" pitchFamily="66" charset="0"/>
              </a:rPr>
              <a:t> +10  	   +10	     +10      +10	 +10	  +</a:t>
            </a:r>
            <a:r>
              <a:rPr lang="en-US" dirty="0">
                <a:solidFill>
                  <a:schemeClr val="accent6"/>
                </a:solidFill>
                <a:latin typeface="Orly's Font 2" pitchFamily="66" charset="0"/>
              </a:rPr>
              <a:t>10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865418" y="1167582"/>
            <a:ext cx="9351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/>
          <p:nvPr/>
        </p:nvCxnSpPr>
        <p:spPr>
          <a:xfrm>
            <a:off x="4572000" y="1600044"/>
            <a:ext cx="9351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 Placeholder 2"/>
          <p:cNvSpPr txBox="1">
            <a:spLocks/>
          </p:cNvSpPr>
          <p:nvPr/>
        </p:nvSpPr>
        <p:spPr bwMode="auto">
          <a:xfrm>
            <a:off x="457200" y="18859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You can skip-count from </a:t>
            </a: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any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number.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61" grpId="0" build="p"/>
      <p:bldP spid="107" grpId="0" animBg="1"/>
      <p:bldP spid="107" grpId="1" animBg="1"/>
      <p:bldP spid="108" grpId="0" animBg="1"/>
      <p:bldP spid="109" grpId="0" animBg="1"/>
      <p:bldP spid="184" grpId="0" animBg="1"/>
      <p:bldP spid="185" grpId="0" build="p"/>
      <p:bldP spid="186" grpId="0" build="p"/>
      <p:bldP spid="186" grpId="1" build="allAtOnce"/>
      <p:bldP spid="187" grpId="0" build="p"/>
      <p:bldP spid="188" grpId="0" build="p"/>
      <p:bldP spid="189" grpId="0" animBg="1"/>
      <p:bldP spid="190" grpId="0" build="p"/>
      <p:bldP spid="191" grpId="0" animBg="1"/>
      <p:bldP spid="192" grpId="0" build="p"/>
      <p:bldP spid="193" grpId="0" animBg="1"/>
      <p:bldP spid="194" grpId="0" build="p"/>
      <p:bldP spid="195" grpId="0" animBg="1"/>
      <p:bldP spid="196" grpId="0" build="p"/>
      <p:bldP spid="197" grpId="0"/>
      <p:bldP spid="2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be 10"/>
          <p:cNvSpPr/>
          <p:nvPr/>
        </p:nvSpPr>
        <p:spPr>
          <a:xfrm rot="16200000" flipV="1">
            <a:off x="6979250" y="1879000"/>
            <a:ext cx="226497" cy="24039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 rot="16200000" flipV="1">
            <a:off x="7322150" y="1879000"/>
            <a:ext cx="226497" cy="24039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 rot="10800000" flipH="1" flipV="1">
            <a:off x="3200400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" name="Cube 1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12573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 rot="10800000" flipH="1" flipV="1">
            <a:off x="3491632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6" name="Cube 25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 rot="10800000" flipH="1" flipV="1">
            <a:off x="3782864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37" name="Cube 3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/>
          <p:cNvGrpSpPr>
            <a:grpSpLocks noChangeAspect="1"/>
          </p:cNvGrpSpPr>
          <p:nvPr/>
        </p:nvGrpSpPr>
        <p:grpSpPr>
          <a:xfrm rot="10800000" flipH="1" flipV="1">
            <a:off x="4074095" y="89013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48" name="Cube 47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19431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 rot="10800000" flipH="1" flipV="1">
            <a:off x="4343400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60" name="Cube 5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26289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1" name="Group 70"/>
          <p:cNvGrpSpPr>
            <a:grpSpLocks noChangeAspect="1"/>
          </p:cNvGrpSpPr>
          <p:nvPr/>
        </p:nvGrpSpPr>
        <p:grpSpPr>
          <a:xfrm rot="10800000" flipH="1" flipV="1">
            <a:off x="4800600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72" name="Cube 7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3314700" y="399163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3" name="Group 82"/>
          <p:cNvGrpSpPr>
            <a:grpSpLocks noChangeAspect="1"/>
          </p:cNvGrpSpPr>
          <p:nvPr/>
        </p:nvGrpSpPr>
        <p:grpSpPr>
          <a:xfrm rot="10800000" flipH="1" flipV="1">
            <a:off x="5114925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84" name="Cube 8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40005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5" name="Group 94"/>
          <p:cNvGrpSpPr>
            <a:grpSpLocks noChangeAspect="1"/>
          </p:cNvGrpSpPr>
          <p:nvPr/>
        </p:nvGrpSpPr>
        <p:grpSpPr>
          <a:xfrm rot="10800000" flipH="1" flipV="1">
            <a:off x="5429250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96" name="Cube 95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Cube 99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46863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07" name="Group 106"/>
          <p:cNvGrpSpPr>
            <a:grpSpLocks noChangeAspect="1"/>
          </p:cNvGrpSpPr>
          <p:nvPr/>
        </p:nvGrpSpPr>
        <p:grpSpPr>
          <a:xfrm rot="10800000" flipH="1" flipV="1">
            <a:off x="5743575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08" name="Cube 107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Cube 110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Cube 114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5372100" y="3984060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9" name="Group 118"/>
          <p:cNvGrpSpPr>
            <a:grpSpLocks noChangeAspect="1"/>
          </p:cNvGrpSpPr>
          <p:nvPr/>
        </p:nvGrpSpPr>
        <p:grpSpPr>
          <a:xfrm rot="10800000" flipH="1" flipV="1">
            <a:off x="6057900" y="90231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20" name="Cube 11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6057900" y="398406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457200" y="857250"/>
            <a:ext cx="3543300" cy="27432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2" name="Group 131"/>
          <p:cNvGrpSpPr>
            <a:grpSpLocks noChangeAspect="1"/>
          </p:cNvGrpSpPr>
          <p:nvPr/>
        </p:nvGrpSpPr>
        <p:grpSpPr>
          <a:xfrm rot="10800000" flipH="1" flipV="1">
            <a:off x="4800600" y="131445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3" name="Cube 13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Cube 13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Cube 14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3" name="Text Placeholder 2"/>
          <p:cNvSpPr txBox="1">
            <a:spLocks/>
          </p:cNvSpPr>
          <p:nvPr/>
        </p:nvSpPr>
        <p:spPr bwMode="auto">
          <a:xfrm>
            <a:off x="6858000" y="398406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112,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44" name="Group 143"/>
          <p:cNvGrpSpPr>
            <a:grpSpLocks noChangeAspect="1"/>
          </p:cNvGrpSpPr>
          <p:nvPr/>
        </p:nvGrpSpPr>
        <p:grpSpPr>
          <a:xfrm rot="10800000" flipH="1" flipV="1">
            <a:off x="5119077" y="1314450"/>
            <a:ext cx="228600" cy="2012340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5" name="Cube 144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1" name="Cube 150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Cube 151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5" name="Text Placeholder 2"/>
          <p:cNvSpPr txBox="1">
            <a:spLocks/>
          </p:cNvSpPr>
          <p:nvPr/>
        </p:nvSpPr>
        <p:spPr bwMode="auto">
          <a:xfrm>
            <a:off x="7543800" y="398406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1322428" y="4047943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7" name="Freeform 156"/>
          <p:cNvSpPr/>
          <p:nvPr/>
        </p:nvSpPr>
        <p:spPr>
          <a:xfrm>
            <a:off x="1449471" y="3718770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2016369" y="4052417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9" name="Freeform 158"/>
          <p:cNvSpPr/>
          <p:nvPr/>
        </p:nvSpPr>
        <p:spPr>
          <a:xfrm>
            <a:off x="2187882" y="369815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2714175" y="401984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Freeform 160"/>
          <p:cNvSpPr/>
          <p:nvPr/>
        </p:nvSpPr>
        <p:spPr>
          <a:xfrm>
            <a:off x="2873682" y="369815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3399975" y="401984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3543300" y="369815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069593" y="401984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5" name="Freeform 164"/>
          <p:cNvSpPr/>
          <p:nvPr/>
        </p:nvSpPr>
        <p:spPr>
          <a:xfrm>
            <a:off x="4245282" y="369815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4771575" y="401984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7" name="Freeform 166"/>
          <p:cNvSpPr/>
          <p:nvPr/>
        </p:nvSpPr>
        <p:spPr>
          <a:xfrm>
            <a:off x="4931082" y="369815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457375" y="401984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9" name="Freeform 168"/>
          <p:cNvSpPr/>
          <p:nvPr/>
        </p:nvSpPr>
        <p:spPr>
          <a:xfrm>
            <a:off x="5620113" y="3698154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286500" y="4019849"/>
            <a:ext cx="23420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6057900" y="4057650"/>
            <a:ext cx="228600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2" name="Freeform 171"/>
          <p:cNvSpPr/>
          <p:nvPr/>
        </p:nvSpPr>
        <p:spPr>
          <a:xfrm>
            <a:off x="5454140" y="366146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6286500" y="3698154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7086600" y="4019849"/>
            <a:ext cx="109259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5" name="Freeform 174"/>
          <p:cNvSpPr/>
          <p:nvPr/>
        </p:nvSpPr>
        <p:spPr>
          <a:xfrm>
            <a:off x="7091641" y="3641160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766793" y="4019849"/>
            <a:ext cx="234207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5344458" y="4018334"/>
            <a:ext cx="141942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4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2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4" grpId="0"/>
      <p:bldP spid="58" grpId="0"/>
      <p:bldP spid="70" grpId="0"/>
      <p:bldP spid="82" grpId="0"/>
      <p:bldP spid="94" grpId="0"/>
      <p:bldP spid="106" grpId="0"/>
      <p:bldP spid="118" grpId="0"/>
      <p:bldP spid="130" grpId="0"/>
      <p:bldP spid="131" grpId="0" animBg="1"/>
      <p:bldP spid="143" grpId="0"/>
      <p:bldP spid="155" grpId="0"/>
      <p:bldP spid="156" grpId="0" animBg="1"/>
      <p:bldP spid="156" grpId="1" animBg="1"/>
      <p:bldP spid="157" grpId="0" animBg="1"/>
      <p:bldP spid="158" grpId="0" animBg="1"/>
      <p:bldP spid="158" grpId="1" animBg="1"/>
      <p:bldP spid="159" grpId="0" animBg="1"/>
      <p:bldP spid="160" grpId="0" animBg="1"/>
      <p:bldP spid="160" grpId="1" animBg="1"/>
      <p:bldP spid="161" grpId="0" animBg="1"/>
      <p:bldP spid="162" grpId="0" animBg="1"/>
      <p:bldP spid="162" grpId="1" animBg="1"/>
      <p:bldP spid="163" grpId="0" animBg="1"/>
      <p:bldP spid="164" grpId="0" animBg="1"/>
      <p:bldP spid="164" grpId="1" animBg="1"/>
      <p:bldP spid="165" grpId="0" animBg="1"/>
      <p:bldP spid="166" grpId="0" animBg="1"/>
      <p:bldP spid="166" grpId="1" animBg="1"/>
      <p:bldP spid="167" grpId="0" animBg="1"/>
      <p:bldP spid="168" grpId="0" animBg="1"/>
      <p:bldP spid="168" grpId="1" animBg="1"/>
      <p:bldP spid="169" grpId="0" animBg="1"/>
      <p:bldP spid="170" grpId="0" animBg="1"/>
      <p:bldP spid="170" grpId="1" animBg="1"/>
      <p:bldP spid="171" grpId="0" animBg="1"/>
      <p:bldP spid="172" grpId="0" animBg="1"/>
      <p:bldP spid="173" grpId="0" animBg="1"/>
      <p:bldP spid="174" grpId="0" animBg="1"/>
      <p:bldP spid="174" grpId="1" animBg="1"/>
      <p:bldP spid="175" grpId="0" animBg="1"/>
      <p:bldP spid="176" grpId="0" animBg="1"/>
      <p:bldP spid="176" grpId="1" animBg="1"/>
      <p:bldP spid="1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be 10"/>
          <p:cNvSpPr/>
          <p:nvPr/>
        </p:nvSpPr>
        <p:spPr>
          <a:xfrm rot="16200000" flipV="1">
            <a:off x="8150968" y="1899860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 rot="16200000" flipV="1">
            <a:off x="8493868" y="1899860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8" name="Cube 287"/>
          <p:cNvSpPr/>
          <p:nvPr/>
        </p:nvSpPr>
        <p:spPr>
          <a:xfrm rot="16200000" flipV="1">
            <a:off x="8265268" y="2150218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 rot="10800000" flipH="1" flipV="1">
            <a:off x="51942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" name="Cube 1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85800" y="3984060"/>
            <a:ext cx="96812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133,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 rot="10800000" flipH="1" flipV="1">
            <a:off x="54355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6" name="Cube 25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 rot="10800000" flipH="1" flipV="1">
            <a:off x="56768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37" name="Cube 36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/>
          <p:cNvGrpSpPr>
            <a:grpSpLocks noChangeAspect="1"/>
          </p:cNvGrpSpPr>
          <p:nvPr/>
        </p:nvGrpSpPr>
        <p:grpSpPr>
          <a:xfrm rot="10800000" flipH="1" flipV="1">
            <a:off x="5918184" y="120907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48" name="Cube 47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1485900" y="3984060"/>
            <a:ext cx="968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 rot="10800000" flipH="1" flipV="1">
            <a:off x="61594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60" name="Cube 5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2286000" y="3984060"/>
            <a:ext cx="96812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153,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1" name="Group 70"/>
          <p:cNvGrpSpPr>
            <a:grpSpLocks noChangeAspect="1"/>
          </p:cNvGrpSpPr>
          <p:nvPr/>
        </p:nvGrpSpPr>
        <p:grpSpPr>
          <a:xfrm rot="10800000" flipH="1" flipV="1">
            <a:off x="65150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72" name="Cube 7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Cube 7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3086100" y="3991630"/>
            <a:ext cx="968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163,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3" name="Group 82"/>
          <p:cNvGrpSpPr>
            <a:grpSpLocks noChangeAspect="1"/>
          </p:cNvGrpSpPr>
          <p:nvPr/>
        </p:nvGrpSpPr>
        <p:grpSpPr>
          <a:xfrm rot="10800000" flipH="1" flipV="1">
            <a:off x="67563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84" name="Cube 83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Cube 87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3886200" y="3984060"/>
            <a:ext cx="9544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173,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5" name="Group 94"/>
          <p:cNvGrpSpPr>
            <a:grpSpLocks noChangeAspect="1"/>
          </p:cNvGrpSpPr>
          <p:nvPr/>
        </p:nvGrpSpPr>
        <p:grpSpPr>
          <a:xfrm rot="10800000" flipH="1" flipV="1">
            <a:off x="69976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96" name="Cube 95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Cube 99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4672585" y="398406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183,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07" name="Group 106"/>
          <p:cNvGrpSpPr>
            <a:grpSpLocks noChangeAspect="1"/>
          </p:cNvGrpSpPr>
          <p:nvPr/>
        </p:nvGrpSpPr>
        <p:grpSpPr>
          <a:xfrm rot="10800000" flipH="1" flipV="1">
            <a:off x="7238984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08" name="Cube 107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Cube 110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Cube 114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5418964" y="398406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193,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9" name="Group 118"/>
          <p:cNvGrpSpPr>
            <a:grpSpLocks noChangeAspect="1"/>
          </p:cNvGrpSpPr>
          <p:nvPr/>
        </p:nvGrpSpPr>
        <p:grpSpPr>
          <a:xfrm rot="10800000" flipH="1" flipV="1">
            <a:off x="7480283" y="122125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20" name="Cube 119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6165343" y="398406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2539023" y="1436892"/>
            <a:ext cx="2743200" cy="17145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2" name="Group 131"/>
          <p:cNvGrpSpPr>
            <a:grpSpLocks noChangeAspect="1"/>
          </p:cNvGrpSpPr>
          <p:nvPr/>
        </p:nvGrpSpPr>
        <p:grpSpPr>
          <a:xfrm rot="10800000" flipH="1" flipV="1">
            <a:off x="6590318" y="163339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33" name="Cube 13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Cube 13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" name="Cube 13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" name="Cube 13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" name="Cube 14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2" name="Cube 14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3" name="Text Placeholder 2"/>
          <p:cNvSpPr txBox="1">
            <a:spLocks/>
          </p:cNvSpPr>
          <p:nvPr/>
        </p:nvSpPr>
        <p:spPr bwMode="auto">
          <a:xfrm>
            <a:off x="7140322" y="398406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213,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44" name="Group 143"/>
          <p:cNvGrpSpPr>
            <a:grpSpLocks noChangeAspect="1"/>
          </p:cNvGrpSpPr>
          <p:nvPr/>
        </p:nvGrpSpPr>
        <p:grpSpPr>
          <a:xfrm rot="10800000" flipH="1" flipV="1">
            <a:off x="6794483" y="1633392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145" name="Cube 144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8" name="Cube 147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9" name="Cube 148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0" name="Cube 149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1" name="Cube 150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Cube 151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5" name="Text Placeholder 2"/>
          <p:cNvSpPr txBox="1">
            <a:spLocks/>
          </p:cNvSpPr>
          <p:nvPr/>
        </p:nvSpPr>
        <p:spPr bwMode="auto">
          <a:xfrm>
            <a:off x="8001000" y="398406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223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873695" y="4063753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7" name="Freeform 156"/>
          <p:cNvSpPr/>
          <p:nvPr/>
        </p:nvSpPr>
        <p:spPr>
          <a:xfrm>
            <a:off x="1028700" y="3718668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1685475" y="4085297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9" name="Freeform 158"/>
          <p:cNvSpPr/>
          <p:nvPr/>
        </p:nvSpPr>
        <p:spPr>
          <a:xfrm>
            <a:off x="1802905" y="3735054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2514600" y="405272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Freeform 160"/>
          <p:cNvSpPr/>
          <p:nvPr/>
        </p:nvSpPr>
        <p:spPr>
          <a:xfrm>
            <a:off x="2628878" y="3735054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3285675" y="405272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3433350" y="373505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097922" y="4044587"/>
            <a:ext cx="212914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5" name="Freeform 164"/>
          <p:cNvSpPr/>
          <p:nvPr/>
        </p:nvSpPr>
        <p:spPr>
          <a:xfrm>
            <a:off x="4210477" y="373505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4876823" y="4052729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7" name="Freeform 166"/>
          <p:cNvSpPr/>
          <p:nvPr/>
        </p:nvSpPr>
        <p:spPr>
          <a:xfrm>
            <a:off x="4955040" y="373505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615577" y="4036445"/>
            <a:ext cx="25762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9" name="Freeform 168"/>
          <p:cNvSpPr/>
          <p:nvPr/>
        </p:nvSpPr>
        <p:spPr>
          <a:xfrm>
            <a:off x="5691462" y="3735054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509010" y="4052729"/>
            <a:ext cx="234205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5509483" y="4049508"/>
            <a:ext cx="117307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2" name="Freeform 171"/>
          <p:cNvSpPr/>
          <p:nvPr/>
        </p:nvSpPr>
        <p:spPr>
          <a:xfrm>
            <a:off x="5600700" y="3714750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6617630" y="3735054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7462064" y="4052729"/>
            <a:ext cx="109259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5" name="Freeform 174"/>
          <p:cNvSpPr/>
          <p:nvPr/>
        </p:nvSpPr>
        <p:spPr>
          <a:xfrm>
            <a:off x="7543800" y="3714960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8DC63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8303195" y="4033380"/>
            <a:ext cx="234207" cy="421411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77" name="Group 176"/>
          <p:cNvGrpSpPr/>
          <p:nvPr/>
        </p:nvGrpSpPr>
        <p:grpSpPr>
          <a:xfrm>
            <a:off x="342900" y="1085850"/>
            <a:ext cx="1600200" cy="1600200"/>
            <a:chOff x="-2857500" y="-82558"/>
            <a:chExt cx="2686500" cy="2655218"/>
          </a:xfrm>
        </p:grpSpPr>
        <p:grpSp>
          <p:nvGrpSpPr>
            <p:cNvPr id="178" name="Group 17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78" name="Cube 2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Cube 2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Cube 2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Cube 2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Cube 2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Cube 2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Cube 2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Cube 2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Cube 2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68" name="Cube 2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Cube 2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Cube 2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58" name="Cube 2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1" name="Group 18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48" name="Cube 2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38" name="Cube 2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228" name="Cube 2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218" name="Cube 2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208" name="Cube 2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98" name="Cube 1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88" name="Cube 1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9" name="Rectangle 288"/>
          <p:cNvSpPr/>
          <p:nvPr/>
        </p:nvSpPr>
        <p:spPr>
          <a:xfrm>
            <a:off x="6264327" y="4057650"/>
            <a:ext cx="228600" cy="41563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7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8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505 0.06665 " pathEditMode="relative" ptsTypes="AA">
                                      <p:cBhvr>
                                        <p:cTn id="9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88" grpId="0" animBg="1"/>
      <p:bldP spid="24" grpId="0"/>
      <p:bldP spid="58" grpId="0"/>
      <p:bldP spid="70" grpId="0"/>
      <p:bldP spid="82" grpId="0"/>
      <p:bldP spid="94" grpId="0"/>
      <p:bldP spid="106" grpId="0"/>
      <p:bldP spid="118" grpId="0"/>
      <p:bldP spid="130" grpId="0"/>
      <p:bldP spid="131" grpId="0" animBg="1"/>
      <p:bldP spid="143" grpId="0"/>
      <p:bldP spid="155" grpId="0"/>
      <p:bldP spid="156" grpId="0" animBg="1"/>
      <p:bldP spid="156" grpId="1" animBg="1"/>
      <p:bldP spid="157" grpId="0" animBg="1"/>
      <p:bldP spid="158" grpId="0" animBg="1"/>
      <p:bldP spid="158" grpId="1" animBg="1"/>
      <p:bldP spid="159" grpId="0" animBg="1"/>
      <p:bldP spid="160" grpId="0" animBg="1"/>
      <p:bldP spid="160" grpId="1" animBg="1"/>
      <p:bldP spid="161" grpId="0" animBg="1"/>
      <p:bldP spid="162" grpId="0" animBg="1"/>
      <p:bldP spid="162" grpId="1" animBg="1"/>
      <p:bldP spid="163" grpId="0" animBg="1"/>
      <p:bldP spid="164" grpId="0" animBg="1"/>
      <p:bldP spid="164" grpId="1" animBg="1"/>
      <p:bldP spid="165" grpId="0" animBg="1"/>
      <p:bldP spid="166" grpId="0" animBg="1"/>
      <p:bldP spid="166" grpId="1" animBg="1"/>
      <p:bldP spid="167" grpId="0" animBg="1"/>
      <p:bldP spid="168" grpId="0" animBg="1"/>
      <p:bldP spid="168" grpId="1" animBg="1"/>
      <p:bldP spid="169" grpId="0" animBg="1"/>
      <p:bldP spid="170" grpId="0" animBg="1"/>
      <p:bldP spid="170" grpId="1" animBg="1"/>
      <p:bldP spid="171" grpId="0" animBg="1"/>
      <p:bldP spid="172" grpId="0" animBg="1"/>
      <p:bldP spid="173" grpId="0" animBg="1"/>
      <p:bldP spid="174" grpId="0" animBg="1"/>
      <p:bldP spid="174" grpId="1" animBg="1"/>
      <p:bldP spid="175" grpId="0" animBg="1"/>
      <p:bldP spid="176" grpId="0" animBg="1"/>
      <p:bldP spid="176" grpId="1" animBg="1"/>
      <p:bldP spid="2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be 10"/>
          <p:cNvSpPr/>
          <p:nvPr/>
        </p:nvSpPr>
        <p:spPr>
          <a:xfrm rot="16200000" flipV="1">
            <a:off x="7726658" y="1262521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 rot="16200000" flipV="1">
            <a:off x="8069558" y="1262521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28600" y="3836620"/>
            <a:ext cx="968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1004697" y="383662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955673" y="3829050"/>
            <a:ext cx="10824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2846070" y="3836620"/>
            <a:ext cx="968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3622167" y="38290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4573143" y="3829050"/>
            <a:ext cx="1042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5423534" y="3829050"/>
            <a:ext cx="98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6263476" y="38290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3" name="Text Placeholder 2"/>
          <p:cNvSpPr txBox="1">
            <a:spLocks/>
          </p:cNvSpPr>
          <p:nvPr/>
        </p:nvSpPr>
        <p:spPr bwMode="auto">
          <a:xfrm>
            <a:off x="7164322" y="382905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924,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5" name="Text Placeholder 2"/>
          <p:cNvSpPr txBox="1">
            <a:spLocks/>
          </p:cNvSpPr>
          <p:nvPr/>
        </p:nvSpPr>
        <p:spPr bwMode="auto">
          <a:xfrm>
            <a:off x="8001000" y="382905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1024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297520" y="3918924"/>
            <a:ext cx="175962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7" name="Freeform 156"/>
          <p:cNvSpPr/>
          <p:nvPr/>
        </p:nvSpPr>
        <p:spPr>
          <a:xfrm>
            <a:off x="433285" y="3604368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1040379" y="3891304"/>
            <a:ext cx="257626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9" name="Freeform 158"/>
          <p:cNvSpPr/>
          <p:nvPr/>
        </p:nvSpPr>
        <p:spPr>
          <a:xfrm>
            <a:off x="1198644" y="3596328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2024836" y="3889265"/>
            <a:ext cx="257626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Freeform 160"/>
          <p:cNvSpPr/>
          <p:nvPr/>
        </p:nvSpPr>
        <p:spPr>
          <a:xfrm>
            <a:off x="2113044" y="3620754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2933631" y="3910782"/>
            <a:ext cx="234205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3105513" y="3600450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3728095" y="3881123"/>
            <a:ext cx="234205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5" name="Freeform 164"/>
          <p:cNvSpPr/>
          <p:nvPr/>
        </p:nvSpPr>
        <p:spPr>
          <a:xfrm>
            <a:off x="3886200" y="3567882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4657274" y="3889265"/>
            <a:ext cx="257626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7" name="Freeform 166"/>
          <p:cNvSpPr/>
          <p:nvPr/>
        </p:nvSpPr>
        <p:spPr>
          <a:xfrm>
            <a:off x="4816882" y="3576024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480795" y="3889109"/>
            <a:ext cx="234205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9" name="Freeform 168"/>
          <p:cNvSpPr/>
          <p:nvPr/>
        </p:nvSpPr>
        <p:spPr>
          <a:xfrm>
            <a:off x="5616524" y="3555618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315508" y="3872825"/>
            <a:ext cx="234205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7070206" y="3890614"/>
            <a:ext cx="188925" cy="415636"/>
          </a:xfrm>
          <a:prstGeom prst="rect">
            <a:avLst/>
          </a:prstGeom>
          <a:solidFill>
            <a:srgbClr val="F1A779">
              <a:alpha val="3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2" name="Freeform 171"/>
          <p:cNvSpPr/>
          <p:nvPr/>
        </p:nvSpPr>
        <p:spPr>
          <a:xfrm>
            <a:off x="7170668" y="3580450"/>
            <a:ext cx="944632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6515100" y="3543144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7268413" y="3872825"/>
            <a:ext cx="212915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5" name="Freeform 174"/>
          <p:cNvSpPr/>
          <p:nvPr/>
        </p:nvSpPr>
        <p:spPr>
          <a:xfrm>
            <a:off x="7429500" y="3600450"/>
            <a:ext cx="858756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rgbClr val="00BCE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8237741" y="3894186"/>
            <a:ext cx="234207" cy="421411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77" name="Group 176"/>
          <p:cNvGrpSpPr/>
          <p:nvPr/>
        </p:nvGrpSpPr>
        <p:grpSpPr>
          <a:xfrm>
            <a:off x="5486400" y="857250"/>
            <a:ext cx="1143000" cy="1143000"/>
            <a:chOff x="-2857500" y="-82558"/>
            <a:chExt cx="2686500" cy="2655218"/>
          </a:xfrm>
        </p:grpSpPr>
        <p:grpSp>
          <p:nvGrpSpPr>
            <p:cNvPr id="178" name="Group 17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278" name="Cube 2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Cube 2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Cube 2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Cube 2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Cube 2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Cube 2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Cube 2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Cube 2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Cube 2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Cube 2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268" name="Cube 2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Cube 2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Cube 2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Cube 2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Cube 2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Cube 2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258" name="Cube 2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Cube 2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1" name="Group 18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248" name="Cube 2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238" name="Cube 2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Cube 2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228" name="Cube 2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Cube 2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218" name="Cube 2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Cube 2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208" name="Cube 2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Cube 2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98" name="Cube 1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Cube 2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88" name="Cube 1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Cube 1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8" name="Cube 287"/>
          <p:cNvSpPr/>
          <p:nvPr/>
        </p:nvSpPr>
        <p:spPr>
          <a:xfrm rot="16200000" flipV="1">
            <a:off x="7840958" y="1512879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9" name="Rectangle 288"/>
          <p:cNvSpPr/>
          <p:nvPr/>
        </p:nvSpPr>
        <p:spPr>
          <a:xfrm>
            <a:off x="8001000" y="3907940"/>
            <a:ext cx="228600" cy="415636"/>
          </a:xfrm>
          <a:prstGeom prst="rect">
            <a:avLst/>
          </a:prstGeom>
          <a:solidFill>
            <a:schemeClr val="accent3">
              <a:lumMod val="60000"/>
              <a:lumOff val="40000"/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0" name="Cube 289"/>
          <p:cNvSpPr/>
          <p:nvPr/>
        </p:nvSpPr>
        <p:spPr>
          <a:xfrm rot="16200000" flipV="1">
            <a:off x="8121045" y="1537305"/>
            <a:ext cx="187187" cy="198677"/>
          </a:xfrm>
          <a:prstGeom prst="cube">
            <a:avLst/>
          </a:prstGeom>
          <a:solidFill>
            <a:schemeClr val="accent4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91" name="Group 290"/>
          <p:cNvGrpSpPr>
            <a:grpSpLocks noChangeAspect="1"/>
          </p:cNvGrpSpPr>
          <p:nvPr/>
        </p:nvGrpSpPr>
        <p:grpSpPr>
          <a:xfrm rot="10800000" flipH="1" flipV="1">
            <a:off x="6972300" y="857250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292" name="Cube 291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3" name="Cube 292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4" name="Cube 293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5" name="Cube 294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6" name="Cube 295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7" name="Cube 296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8" name="Cube 297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9" name="Cube 298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0" name="Cube 299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1" name="Cube 300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2" name="Group 301"/>
          <p:cNvGrpSpPr>
            <a:grpSpLocks noChangeAspect="1"/>
          </p:cNvGrpSpPr>
          <p:nvPr/>
        </p:nvGrpSpPr>
        <p:grpSpPr>
          <a:xfrm rot="10800000" flipH="1" flipV="1">
            <a:off x="7213600" y="857250"/>
            <a:ext cx="156136" cy="1374456"/>
            <a:chOff x="7086596" y="1310280"/>
            <a:chExt cx="272434" cy="2085241"/>
          </a:xfrm>
          <a:solidFill>
            <a:schemeClr val="accent6"/>
          </a:solidFill>
        </p:grpSpPr>
        <p:sp>
          <p:nvSpPr>
            <p:cNvPr id="303" name="Cube 302"/>
            <p:cNvSpPr/>
            <p:nvPr/>
          </p:nvSpPr>
          <p:spPr>
            <a:xfrm>
              <a:off x="7086600" y="3125599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4" name="Cube 30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5" name="Cube 30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7086600" y="252437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7086600" y="23181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7086600" y="2112550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7086600" y="1911511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Cube 309"/>
            <p:cNvSpPr/>
            <p:nvPr/>
          </p:nvSpPr>
          <p:spPr>
            <a:xfrm>
              <a:off x="7086600" y="170209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Cube 310"/>
            <p:cNvSpPr/>
            <p:nvPr/>
          </p:nvSpPr>
          <p:spPr>
            <a:xfrm>
              <a:off x="7086600" y="1501858"/>
              <a:ext cx="272430" cy="269922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Cube 311"/>
            <p:cNvSpPr/>
            <p:nvPr/>
          </p:nvSpPr>
          <p:spPr>
            <a:xfrm>
              <a:off x="7086596" y="1310280"/>
              <a:ext cx="272430" cy="251164"/>
            </a:xfrm>
            <a:prstGeom prst="cube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5372100" y="971550"/>
            <a:ext cx="1143000" cy="1143000"/>
            <a:chOff x="-2857500" y="-82558"/>
            <a:chExt cx="2686500" cy="2655218"/>
          </a:xfrm>
        </p:grpSpPr>
        <p:grpSp>
          <p:nvGrpSpPr>
            <p:cNvPr id="314" name="Group 313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414" name="Cube 41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Cube 41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Cube 41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Cube 41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Cube 41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Cube 41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Cube 41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Cube 42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Cube 42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Cube 42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5" name="Group 314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404" name="Cube 40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Cube 40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Cube 40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Cube 40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Cube 40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Cube 40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Cube 40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Cube 41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Cube 41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Cube 41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6" name="Group 315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394" name="Cube 39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Cube 39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Cube 39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Cube 39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Cube 39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Cube 39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Cube 39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Cube 40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Cube 40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Cube 40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384" name="Cube 38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Cube 38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Cube 38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Cube 38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Cube 38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Cube 38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Cube 38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Cube 39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Cube 39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Cube 39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8" name="Group 317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374" name="Cube 37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Cube 37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Cube 37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Cube 37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Cube 37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Cube 37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Cube 37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Cube 38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Cube 38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Cube 38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9" name="Group 318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364" name="Cube 36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Cube 36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Cube 36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Cube 36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Cube 36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Cube 36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Cube 36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Cube 37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2" name="Cube 37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Cube 37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0" name="Group 319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354" name="Cube 35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Cube 35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Cube 35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Cube 35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Cube 35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Cube 35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Cube 35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Cube 36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Cube 36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Cube 36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344" name="Cube 34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5" name="Cube 34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6" name="Cube 34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Cube 34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Cube 34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Cube 34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Cube 34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Cube 35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Cube 35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Cube 35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2" name="Group 321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334" name="Cube 33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Cube 33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Cube 33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Cube 33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Cube 33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Cube 33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Cube 33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1" name="Cube 34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2" name="Cube 34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3" name="Cube 34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324" name="Cube 323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Cube 324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Cube 325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Cube 326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Cube 327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Cube 328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Cube 329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Cube 330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Cube 331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Cube 332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24" name="Group 423"/>
          <p:cNvGrpSpPr/>
          <p:nvPr/>
        </p:nvGrpSpPr>
        <p:grpSpPr>
          <a:xfrm>
            <a:off x="5257800" y="1123950"/>
            <a:ext cx="1143000" cy="1143000"/>
            <a:chOff x="-2857500" y="-82558"/>
            <a:chExt cx="2686500" cy="2655218"/>
          </a:xfrm>
        </p:grpSpPr>
        <p:grpSp>
          <p:nvGrpSpPr>
            <p:cNvPr id="425" name="Group 424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525" name="Cube 52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Cube 52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Cube 52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Cube 52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Cube 52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Cube 52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Cube 53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Cube 53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3" name="Cube 53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Cube 53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6" name="Group 425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515" name="Cube 51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Cube 51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Cube 51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Cube 51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Cube 51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Cube 51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Cube 52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Cube 52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3" name="Cube 52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Cube 52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7" name="Group 426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505" name="Cube 50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Cube 50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Cube 50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Cube 50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Cube 50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Cube 50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Cube 51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Cube 51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3" name="Cube 51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Cube 51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8" name="Group 427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495" name="Cube 49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Cube 49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Cube 49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Cube 49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Cube 49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Cube 49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Cube 50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Cube 50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3" name="Cube 50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Cube 50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9" name="Group 428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485" name="Cube 48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Cube 48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Cube 48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Cube 48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Cube 48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Cube 48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Cube 49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Cube 49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3" name="Cube 49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Cube 49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0" name="Group 429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475" name="Cube 47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Cube 47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Cube 47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Cube 47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Cube 47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Cube 47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Cube 48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Cube 48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3" name="Cube 48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Cube 48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1" name="Group 430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465" name="Cube 46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Cube 46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Cube 46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Cube 46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Cube 46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Cube 46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Cube 47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Cube 47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3" name="Cube 47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Cube 47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2" name="Group 431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455" name="Cube 45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6" name="Cube 45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Cube 45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8" name="Cube 45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Cube 45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Cube 45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Cube 46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2" name="Cube 46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Cube 46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Cube 46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3" name="Group 432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445" name="Cube 44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Cube 44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Cube 44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Cube 44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Cube 44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Cube 44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Cube 45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Cube 45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Cube 45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Cube 45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4" name="Group 433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435" name="Cube 434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Cube 435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Cube 436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Cube 437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Cube 438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Cube 439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Cube 440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Cube 441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Cube 442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Cube 443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35" name="Group 534"/>
          <p:cNvGrpSpPr/>
          <p:nvPr/>
        </p:nvGrpSpPr>
        <p:grpSpPr>
          <a:xfrm>
            <a:off x="5143500" y="1276350"/>
            <a:ext cx="1143000" cy="1143000"/>
            <a:chOff x="-2857500" y="-82558"/>
            <a:chExt cx="2686500" cy="2655218"/>
          </a:xfrm>
        </p:grpSpPr>
        <p:grpSp>
          <p:nvGrpSpPr>
            <p:cNvPr id="536" name="Group 535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636" name="Cube 63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Cube 63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3" name="Cube 64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7" name="Group 536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626" name="Cube 62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Cube 62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Cube 63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8" name="Group 537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616" name="Cube 61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Cube 61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Cube 62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9" name="Group 538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606" name="Cube 60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Cube 60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Cube 60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Cube 61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0" name="Group 539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596" name="Cube 59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Cube 59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Cube 60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1" name="Group 540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586" name="Cube 58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Cube 58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Cube 59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2" name="Group 541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576" name="Cube 57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7" name="Cube 57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Cube 57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Cube 57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Cube 57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Cube 58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Cube 58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Cube 58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3" name="Group 542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566" name="Cube 56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Cube 56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Cube 56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Cube 56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Cube 56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Cube 57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Cube 57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Cube 57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Cube 57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Cube 57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4" name="Group 543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556" name="Cube 55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Cube 55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Cube 55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Cube 55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Cube 55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Cube 56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Cube 56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Cube 56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Cube 56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Cube 56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5" name="Group 544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546" name="Cube 545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Cube 546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Cube 547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Cube 548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Cube 549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Cube 550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Cube 551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Cube 552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Cube 553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Cube 554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46" name="Group 645"/>
          <p:cNvGrpSpPr/>
          <p:nvPr/>
        </p:nvGrpSpPr>
        <p:grpSpPr>
          <a:xfrm>
            <a:off x="5029200" y="1428750"/>
            <a:ext cx="1143000" cy="1143000"/>
            <a:chOff x="-2857500" y="-82558"/>
            <a:chExt cx="2686500" cy="2655218"/>
          </a:xfrm>
        </p:grpSpPr>
        <p:grpSp>
          <p:nvGrpSpPr>
            <p:cNvPr id="647" name="Group 646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747" name="Cube 74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Cube 74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Cube 75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8" name="Group 647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737" name="Cube 73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Cube 73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Cube 74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9" name="Group 648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727" name="Cube 72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Cube 72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Cube 73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0" name="Group 649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717" name="Cube 71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Cube 71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Cube 72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1" name="Group 650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707" name="Cube 70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Cube 70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Cube 71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2" name="Group 651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697" name="Cube 69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Cube 69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Cube 69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0" name="Cube 69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Cube 70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Cube 70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Cube 70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3" name="Group 652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687" name="Cube 68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8" name="Cube 68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9" name="Cube 68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0" name="Cube 68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Cube 69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Cube 69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Cube 69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Cube 69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Cube 69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Cube 69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4" name="Group 653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677" name="Cube 67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Cube 67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Cube 67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3" name="Cube 68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4" name="Cube 68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5" name="Cube 68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6" name="Cube 68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5" name="Group 654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667" name="Cube 66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Cube 66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Cube 66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Cube 66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Cube 67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Cube 67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3" name="Cube 67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Cube 67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Cube 67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Cube 67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6" name="Group 655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657" name="Cube 656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Cube 657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3" name="Cube 662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Cube 665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7" name="Group 756"/>
          <p:cNvGrpSpPr/>
          <p:nvPr/>
        </p:nvGrpSpPr>
        <p:grpSpPr>
          <a:xfrm>
            <a:off x="4914900" y="1543050"/>
            <a:ext cx="1143000" cy="1143000"/>
            <a:chOff x="-2857500" y="-82558"/>
            <a:chExt cx="2686500" cy="2655218"/>
          </a:xfrm>
        </p:grpSpPr>
        <p:grpSp>
          <p:nvGrpSpPr>
            <p:cNvPr id="758" name="Group 757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858" name="Cube 85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Cube 85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" name="Group 758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848" name="Cube 84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Cube 84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" name="Group 759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838" name="Cube 83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Cube 83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" name="Group 760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828" name="Cube 82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Cube 82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Cube 83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2" name="Group 761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818" name="Cube 81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Cube 81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3" name="Group 762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808" name="Cube 80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Cube 80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4" name="Group 763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798" name="Cube 79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Cube 79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Cube 80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Cube 80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Cube 80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Cube 80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5" name="Group 764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788" name="Cube 78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Cube 78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Cube 78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3" name="Cube 79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6" name="Group 765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778" name="Cube 77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Cube 77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Cube 77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Cube 78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Cube 78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Cube 78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Cube 78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Cube 78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Cube 78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Cube 78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7" name="Group 766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768" name="Cube 767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Cube 768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Cube 772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8" name="Group 867"/>
          <p:cNvGrpSpPr/>
          <p:nvPr/>
        </p:nvGrpSpPr>
        <p:grpSpPr>
          <a:xfrm>
            <a:off x="4800600" y="1695450"/>
            <a:ext cx="1143000" cy="1143000"/>
            <a:chOff x="-2857500" y="-82558"/>
            <a:chExt cx="2686500" cy="2655218"/>
          </a:xfrm>
        </p:grpSpPr>
        <p:grpSp>
          <p:nvGrpSpPr>
            <p:cNvPr id="869" name="Group 868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969" name="Cube 96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" name="Group 869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959" name="Cube 95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" name="Group 870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949" name="Cube 94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2" name="Group 871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939" name="Cube 93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Cube 94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3" name="Group 872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929" name="Cube 92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4" name="Group 873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919" name="Cube 91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Cube 91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Cube 92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5" name="Group 874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909" name="Cube 90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Cube 91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Cube 91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Cube 91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Cube 91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Cube 91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Cube 91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6" name="Group 875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899" name="Cube 89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7" name="Group 876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889" name="Cube 88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Cube 89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Cube 89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Cube 89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Cube 89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8" name="Group 877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879" name="Cube 878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79" name="Group 978"/>
          <p:cNvGrpSpPr/>
          <p:nvPr/>
        </p:nvGrpSpPr>
        <p:grpSpPr>
          <a:xfrm>
            <a:off x="4652880" y="1846845"/>
            <a:ext cx="1143000" cy="1143000"/>
            <a:chOff x="-2857500" y="-82558"/>
            <a:chExt cx="2686500" cy="2655218"/>
          </a:xfrm>
        </p:grpSpPr>
        <p:grpSp>
          <p:nvGrpSpPr>
            <p:cNvPr id="980" name="Group 979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080" name="Cube 107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Cube 108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Cube 108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1" name="Group 980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070" name="Cube 106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Cube 107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Cube 107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2" name="Group 981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060" name="Cube 105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Cube 106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Cube 106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3" name="Group 982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050" name="Cube 104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Cube 105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Cube 105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Cube 105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4" name="Group 983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040" name="Cube 103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Cube 104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Cube 104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Cube 104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5" name="Group 984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030" name="Cube 102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1" name="Cube 103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2" name="Cube 103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Cube 103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6" name="Group 985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020" name="Cube 101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Cube 102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5" name="Cube 102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" name="Cube 102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" name="Cube 102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" name="Cube 102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" name="Cube 102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7" name="Group 986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010" name="Cube 100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8" name="Group 987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000" name="Cube 99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Cube 100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Cube 100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Cube 100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9" name="Group 988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990" name="Cube 989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90" name="Group 1089"/>
          <p:cNvGrpSpPr/>
          <p:nvPr/>
        </p:nvGrpSpPr>
        <p:grpSpPr>
          <a:xfrm>
            <a:off x="4457700" y="2000250"/>
            <a:ext cx="1143000" cy="1143000"/>
            <a:chOff x="-2857500" y="-82558"/>
            <a:chExt cx="2686500" cy="2655218"/>
          </a:xfrm>
        </p:grpSpPr>
        <p:grpSp>
          <p:nvGrpSpPr>
            <p:cNvPr id="1091" name="Group 1090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191" name="Cube 119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Cube 119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Cube 119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Cube 119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Cube 119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Cube 119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7" name="Cube 119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Cube 119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Cube 119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Cube 119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2" name="Group 1091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181" name="Cube 118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Cube 118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Cube 118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Cube 118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Cube 118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Cube 118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7" name="Cube 118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Cube 118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Cube 118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Cube 118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3" name="Group 1092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171" name="Cube 117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Cube 117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Cube 117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Cube 117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Cube 117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Cube 117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" name="Cube 117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Cube 117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Cube 117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Cube 117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4" name="Group 1093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161" name="Cube 116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Cube 116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Cube 116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Cube 116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Cube 116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Cube 116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" name="Cube 116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Cube 116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Cube 116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Cube 116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5" name="Group 1094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151" name="Cube 115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Cube 115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Cube 115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Cube 115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Cube 115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Cube 115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7" name="Cube 115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Cube 115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Cube 115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Cube 115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6" name="Group 1095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141" name="Cube 114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Cube 114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Cube 114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Cube 114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Cube 114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Cube 114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7" name="Cube 114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Cube 114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Cube 114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Cube 114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7" name="Group 1096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131" name="Cube 113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Cube 113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5" name="Cube 113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6" name="Cube 113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7" name="Cube 113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Cube 113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Cube 113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Cube 113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8" name="Group 1097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121" name="Cube 112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Cube 112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Cube 112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Cube 112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Cube 112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9" name="Group 1098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111" name="Cube 111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Cube 111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Cube 111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Cube 111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Cube 111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Cube 111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Cube 111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Cube 111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Cube 111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0" name="Cube 111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00" name="Group 1099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101" name="Cube 1100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Cube 1101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Cube 1104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01" name="Group 1200"/>
          <p:cNvGrpSpPr/>
          <p:nvPr/>
        </p:nvGrpSpPr>
        <p:grpSpPr>
          <a:xfrm>
            <a:off x="4343400" y="2152650"/>
            <a:ext cx="1143000" cy="1143000"/>
            <a:chOff x="-2857500" y="-82558"/>
            <a:chExt cx="2686500" cy="2655218"/>
          </a:xfrm>
        </p:grpSpPr>
        <p:grpSp>
          <p:nvGrpSpPr>
            <p:cNvPr id="1202" name="Group 1201"/>
            <p:cNvGrpSpPr/>
            <p:nvPr/>
          </p:nvGrpSpPr>
          <p:grpSpPr>
            <a:xfrm>
              <a:off x="-2857500" y="-79828"/>
              <a:ext cx="342900" cy="2652488"/>
              <a:chOff x="-1257300" y="-80738"/>
              <a:chExt cx="342900" cy="2652488"/>
            </a:xfrm>
          </p:grpSpPr>
          <p:sp>
            <p:nvSpPr>
              <p:cNvPr id="1302" name="Cube 130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Cube 130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Cube 130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Cube 130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Cube 130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Cube 130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8" name="Cube 130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Cube 130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Cube 130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Cube 131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3" name="Group 1202"/>
            <p:cNvGrpSpPr/>
            <p:nvPr/>
          </p:nvGrpSpPr>
          <p:grpSpPr>
            <a:xfrm>
              <a:off x="-2594880" y="-80738"/>
              <a:ext cx="342900" cy="2652488"/>
              <a:chOff x="-1257300" y="-80738"/>
              <a:chExt cx="342900" cy="2652488"/>
            </a:xfrm>
          </p:grpSpPr>
          <p:sp>
            <p:nvSpPr>
              <p:cNvPr id="1292" name="Cube 129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Cube 129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Cube 129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Cube 129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Cube 129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Cube 129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8" name="Cube 129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Cube 129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Cube 129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Cube 130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4" name="Group 1203"/>
            <p:cNvGrpSpPr/>
            <p:nvPr/>
          </p:nvGrpSpPr>
          <p:grpSpPr>
            <a:xfrm>
              <a:off x="-2343600" y="-80738"/>
              <a:ext cx="342900" cy="2652488"/>
              <a:chOff x="-1257300" y="-80738"/>
              <a:chExt cx="342900" cy="2652488"/>
            </a:xfrm>
          </p:grpSpPr>
          <p:sp>
            <p:nvSpPr>
              <p:cNvPr id="1282" name="Cube 128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Cube 128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Cube 128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Cube 128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Cube 128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Cube 128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8" name="Cube 128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Cube 128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Cube 128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Cube 129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5" name="Group 1204"/>
            <p:cNvGrpSpPr/>
            <p:nvPr/>
          </p:nvGrpSpPr>
          <p:grpSpPr>
            <a:xfrm>
              <a:off x="-2080980" y="-81648"/>
              <a:ext cx="342900" cy="2652488"/>
              <a:chOff x="-1257300" y="-80738"/>
              <a:chExt cx="342900" cy="2652488"/>
            </a:xfrm>
          </p:grpSpPr>
          <p:sp>
            <p:nvSpPr>
              <p:cNvPr id="1272" name="Cube 127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Cube 127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Cube 127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Cube 127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Cube 127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Cube 127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8" name="Cube 127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Cube 127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Cube 127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Cube 128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6" name="Group 1205"/>
            <p:cNvGrpSpPr/>
            <p:nvPr/>
          </p:nvGrpSpPr>
          <p:grpSpPr>
            <a:xfrm>
              <a:off x="-1816560" y="-80738"/>
              <a:ext cx="342900" cy="2652488"/>
              <a:chOff x="-1257300" y="-80738"/>
              <a:chExt cx="342900" cy="2652488"/>
            </a:xfrm>
          </p:grpSpPr>
          <p:sp>
            <p:nvSpPr>
              <p:cNvPr id="1262" name="Cube 126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Cube 126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Cube 126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Cube 126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Cube 126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Cube 126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8" name="Cube 126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Cube 126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Cube 126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Cube 127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7" name="Group 1206"/>
            <p:cNvGrpSpPr/>
            <p:nvPr/>
          </p:nvGrpSpPr>
          <p:grpSpPr>
            <a:xfrm>
              <a:off x="-1553940" y="-81648"/>
              <a:ext cx="342900" cy="2652488"/>
              <a:chOff x="-1257300" y="-80738"/>
              <a:chExt cx="342900" cy="2652488"/>
            </a:xfrm>
          </p:grpSpPr>
          <p:sp>
            <p:nvSpPr>
              <p:cNvPr id="1252" name="Cube 125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Cube 125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Cube 125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Cube 125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Cube 125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Cube 125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8" name="Cube 125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Cube 125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Cube 125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Cube 126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8" name="Group 1207"/>
            <p:cNvGrpSpPr/>
            <p:nvPr/>
          </p:nvGrpSpPr>
          <p:grpSpPr>
            <a:xfrm>
              <a:off x="-1302660" y="-81648"/>
              <a:ext cx="342900" cy="2652488"/>
              <a:chOff x="-1257300" y="-80738"/>
              <a:chExt cx="342900" cy="2652488"/>
            </a:xfrm>
          </p:grpSpPr>
          <p:sp>
            <p:nvSpPr>
              <p:cNvPr id="1242" name="Cube 124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3" name="Cube 124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Cube 124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Cube 124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Cube 124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Cube 124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8" name="Cube 124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Cube 124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Cube 124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Cube 125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9" name="Group 1208"/>
            <p:cNvGrpSpPr/>
            <p:nvPr/>
          </p:nvGrpSpPr>
          <p:grpSpPr>
            <a:xfrm>
              <a:off x="-1040040" y="-82558"/>
              <a:ext cx="342900" cy="2652488"/>
              <a:chOff x="-1257300" y="-80738"/>
              <a:chExt cx="342900" cy="2652488"/>
            </a:xfrm>
          </p:grpSpPr>
          <p:sp>
            <p:nvSpPr>
              <p:cNvPr id="1232" name="Cube 123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Cube 123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Cube 123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Cube 123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Cube 123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7" name="Cube 123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8" name="Cube 123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9" name="Cube 123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0" name="Cube 123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1" name="Cube 124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0" name="Group 1209"/>
            <p:cNvGrpSpPr/>
            <p:nvPr/>
          </p:nvGrpSpPr>
          <p:grpSpPr>
            <a:xfrm>
              <a:off x="-776520" y="-80738"/>
              <a:ext cx="342900" cy="2652488"/>
              <a:chOff x="-1257300" y="-80738"/>
              <a:chExt cx="342900" cy="2652488"/>
            </a:xfrm>
          </p:grpSpPr>
          <p:sp>
            <p:nvSpPr>
              <p:cNvPr id="1222" name="Cube 122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Cube 122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Cube 122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Cube 122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Cube 122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7" name="Cube 122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Cube 122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Cube 122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Cube 122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Cube 123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1" name="Group 1210"/>
            <p:cNvGrpSpPr/>
            <p:nvPr/>
          </p:nvGrpSpPr>
          <p:grpSpPr>
            <a:xfrm>
              <a:off x="-513900" y="-81648"/>
              <a:ext cx="342900" cy="2652488"/>
              <a:chOff x="-1257300" y="-80738"/>
              <a:chExt cx="342900" cy="2652488"/>
            </a:xfrm>
          </p:grpSpPr>
          <p:sp>
            <p:nvSpPr>
              <p:cNvPr id="1212" name="Cube 1211"/>
              <p:cNvSpPr/>
              <p:nvPr/>
            </p:nvSpPr>
            <p:spPr>
              <a:xfrm>
                <a:off x="-1257300" y="22288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Cube 1212"/>
              <p:cNvSpPr/>
              <p:nvPr/>
            </p:nvSpPr>
            <p:spPr>
              <a:xfrm>
                <a:off x="-1257300" y="19775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Cube 1213"/>
              <p:cNvSpPr/>
              <p:nvPr/>
            </p:nvSpPr>
            <p:spPr>
              <a:xfrm>
                <a:off x="-1257300" y="17140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Cube 1214"/>
              <p:cNvSpPr/>
              <p:nvPr/>
            </p:nvSpPr>
            <p:spPr>
              <a:xfrm>
                <a:off x="-1257300" y="14627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Cube 1215"/>
              <p:cNvSpPr/>
              <p:nvPr/>
            </p:nvSpPr>
            <p:spPr>
              <a:xfrm>
                <a:off x="-1257300" y="120015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7" name="Cube 1216"/>
              <p:cNvSpPr/>
              <p:nvPr/>
            </p:nvSpPr>
            <p:spPr>
              <a:xfrm>
                <a:off x="-1257300" y="948872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Cube 1217"/>
              <p:cNvSpPr/>
              <p:nvPr/>
            </p:nvSpPr>
            <p:spPr>
              <a:xfrm>
                <a:off x="-1257300" y="685345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Cube 1218"/>
              <p:cNvSpPr/>
              <p:nvPr/>
            </p:nvSpPr>
            <p:spPr>
              <a:xfrm>
                <a:off x="-1257300" y="434067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Cube 1219"/>
              <p:cNvSpPr/>
              <p:nvPr/>
            </p:nvSpPr>
            <p:spPr>
              <a:xfrm>
                <a:off x="-1257300" y="170540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Cube 1220"/>
              <p:cNvSpPr/>
              <p:nvPr/>
            </p:nvSpPr>
            <p:spPr>
              <a:xfrm>
                <a:off x="-1257300" y="-80738"/>
                <a:ext cx="342900" cy="342900"/>
              </a:xfrm>
              <a:prstGeom prst="cube">
                <a:avLst/>
              </a:prstGeom>
              <a:solidFill>
                <a:schemeClr val="accent2"/>
              </a:solidFill>
              <a:ln w="12700" cmpd="sng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12" name="Rectangle 1311"/>
          <p:cNvSpPr/>
          <p:nvPr/>
        </p:nvSpPr>
        <p:spPr>
          <a:xfrm>
            <a:off x="4114800" y="742950"/>
            <a:ext cx="2743200" cy="26289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6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4" grpId="0"/>
      <p:bldP spid="58" grpId="0"/>
      <p:bldP spid="70" grpId="0"/>
      <p:bldP spid="82" grpId="0"/>
      <p:bldP spid="94" grpId="0"/>
      <p:bldP spid="106" grpId="0"/>
      <p:bldP spid="118" grpId="0"/>
      <p:bldP spid="130" grpId="0"/>
      <p:bldP spid="143" grpId="0"/>
      <p:bldP spid="155" grpId="0"/>
      <p:bldP spid="156" grpId="0" animBg="1"/>
      <p:bldP spid="156" grpId="1" animBg="1"/>
      <p:bldP spid="157" grpId="0" animBg="1"/>
      <p:bldP spid="158" grpId="0" animBg="1"/>
      <p:bldP spid="158" grpId="1" animBg="1"/>
      <p:bldP spid="159" grpId="0" animBg="1"/>
      <p:bldP spid="160" grpId="0" animBg="1"/>
      <p:bldP spid="160" grpId="1" animBg="1"/>
      <p:bldP spid="161" grpId="0" animBg="1"/>
      <p:bldP spid="162" grpId="0" animBg="1"/>
      <p:bldP spid="162" grpId="1" animBg="1"/>
      <p:bldP spid="163" grpId="0" animBg="1"/>
      <p:bldP spid="164" grpId="0" animBg="1"/>
      <p:bldP spid="164" grpId="1" animBg="1"/>
      <p:bldP spid="165" grpId="0" animBg="1"/>
      <p:bldP spid="166" grpId="0" animBg="1"/>
      <p:bldP spid="166" grpId="1" animBg="1"/>
      <p:bldP spid="167" grpId="0" animBg="1"/>
      <p:bldP spid="168" grpId="0" animBg="1"/>
      <p:bldP spid="168" grpId="1" animBg="1"/>
      <p:bldP spid="169" grpId="0" animBg="1"/>
      <p:bldP spid="170" grpId="0" animBg="1"/>
      <p:bldP spid="170" grpId="1" animBg="1"/>
      <p:bldP spid="171" grpId="0" animBg="1"/>
      <p:bldP spid="172" grpId="0" animBg="1"/>
      <p:bldP spid="173" grpId="0" animBg="1"/>
      <p:bldP spid="174" grpId="0" animBg="1"/>
      <p:bldP spid="174" grpId="1" animBg="1"/>
      <p:bldP spid="175" grpId="0" animBg="1"/>
      <p:bldP spid="176" grpId="0" animBg="1"/>
      <p:bldP spid="176" grpId="1" animBg="1"/>
      <p:bldP spid="288" grpId="0" animBg="1"/>
      <p:bldP spid="289" grpId="0" animBg="1"/>
      <p:bldP spid="290" grpId="0" animBg="1"/>
      <p:bldP spid="13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Text Placeholder 2"/>
          <p:cNvSpPr txBox="1">
            <a:spLocks/>
          </p:cNvSpPr>
          <p:nvPr/>
        </p:nvSpPr>
        <p:spPr bwMode="auto">
          <a:xfrm>
            <a:off x="228600" y="1309985"/>
            <a:ext cx="868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1024, 924, 824, 724, 624, 524, 424, 324, 224, 124, 24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7" name="Freeform 156"/>
          <p:cNvSpPr/>
          <p:nvPr/>
        </p:nvSpPr>
        <p:spPr>
          <a:xfrm flipV="1">
            <a:off x="661885" y="1775568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4" name="Text Placeholder 2"/>
          <p:cNvSpPr txBox="1">
            <a:spLocks/>
          </p:cNvSpPr>
          <p:nvPr/>
        </p:nvSpPr>
        <p:spPr bwMode="auto">
          <a:xfrm>
            <a:off x="228600" y="1314450"/>
            <a:ext cx="868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10</a:t>
            </a: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9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8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7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6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5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4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3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2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1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24, 24 </a:t>
            </a:r>
            <a:endParaRPr lang="en-US" dirty="0">
              <a:solidFill>
                <a:srgbClr val="0078AE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85800" y="1320709"/>
            <a:ext cx="8115300" cy="446476"/>
            <a:chOff x="685800" y="1210874"/>
            <a:chExt cx="8115300" cy="446476"/>
          </a:xfrm>
        </p:grpSpPr>
        <p:sp>
          <p:nvSpPr>
            <p:cNvPr id="156" name="Rectangle 155"/>
            <p:cNvSpPr/>
            <p:nvPr/>
          </p:nvSpPr>
          <p:spPr>
            <a:xfrm>
              <a:off x="685800" y="1235939"/>
              <a:ext cx="415636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485900" y="1225215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5" name="Rectangle 1314"/>
            <p:cNvSpPr/>
            <p:nvPr/>
          </p:nvSpPr>
          <p:spPr>
            <a:xfrm>
              <a:off x="2286000" y="1235939"/>
              <a:ext cx="415636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6" name="Rectangle 1315"/>
            <p:cNvSpPr/>
            <p:nvPr/>
          </p:nvSpPr>
          <p:spPr>
            <a:xfrm>
              <a:off x="3069390" y="1225215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7" name="Rectangle 1316"/>
            <p:cNvSpPr/>
            <p:nvPr/>
          </p:nvSpPr>
          <p:spPr>
            <a:xfrm>
              <a:off x="3877845" y="1235939"/>
              <a:ext cx="415636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8" name="Rectangle 1317"/>
            <p:cNvSpPr/>
            <p:nvPr/>
          </p:nvSpPr>
          <p:spPr>
            <a:xfrm>
              <a:off x="4686300" y="1225215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9" name="Rectangle 1318"/>
            <p:cNvSpPr/>
            <p:nvPr/>
          </p:nvSpPr>
          <p:spPr>
            <a:xfrm>
              <a:off x="5486400" y="1235939"/>
              <a:ext cx="415636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0" name="Rectangle 1319"/>
            <p:cNvSpPr/>
            <p:nvPr/>
          </p:nvSpPr>
          <p:spPr>
            <a:xfrm>
              <a:off x="6286500" y="1225215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1" name="Rectangle 1320"/>
            <p:cNvSpPr/>
            <p:nvPr/>
          </p:nvSpPr>
          <p:spPr>
            <a:xfrm>
              <a:off x="7086600" y="1210874"/>
              <a:ext cx="415636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2" name="Rectangle 1321"/>
            <p:cNvSpPr/>
            <p:nvPr/>
          </p:nvSpPr>
          <p:spPr>
            <a:xfrm>
              <a:off x="7797980" y="1235939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3" name="Rectangle 1322"/>
            <p:cNvSpPr/>
            <p:nvPr/>
          </p:nvSpPr>
          <p:spPr>
            <a:xfrm>
              <a:off x="8386190" y="1235939"/>
              <a:ext cx="414910" cy="42141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1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27" name="Text Placeholder 2"/>
          <p:cNvSpPr txBox="1">
            <a:spLocks/>
          </p:cNvSpPr>
          <p:nvPr/>
        </p:nvSpPr>
        <p:spPr bwMode="auto">
          <a:xfrm>
            <a:off x="342900" y="2114550"/>
            <a:ext cx="8343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 -100  -100  -100   -100   -100   -100   </a:t>
            </a:r>
            <a:r>
              <a:rPr lang="en-US" sz="1800" dirty="0">
                <a:solidFill>
                  <a:srgbClr val="660066"/>
                </a:solidFill>
                <a:latin typeface="Orly's Font 2" pitchFamily="66" charset="0"/>
              </a:rPr>
              <a:t>-</a:t>
            </a: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100  -100  </a:t>
            </a:r>
            <a:r>
              <a:rPr lang="en-US" sz="1800" dirty="0">
                <a:solidFill>
                  <a:srgbClr val="660066"/>
                </a:solidFill>
                <a:latin typeface="Orly's Font 2" pitchFamily="66" charset="0"/>
              </a:rPr>
              <a:t>-</a:t>
            </a: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100   -</a:t>
            </a:r>
            <a:r>
              <a:rPr lang="en-US" sz="1800" dirty="0">
                <a:solidFill>
                  <a:srgbClr val="660066"/>
                </a:solidFill>
                <a:latin typeface="Orly's Font 2" pitchFamily="66" charset="0"/>
              </a:rPr>
              <a:t>100</a:t>
            </a:r>
          </a:p>
        </p:txBody>
      </p:sp>
      <p:sp>
        <p:nvSpPr>
          <p:cNvPr id="1313" name="Text Placeholder 2"/>
          <p:cNvSpPr txBox="1">
            <a:spLocks/>
          </p:cNvSpPr>
          <p:nvPr/>
        </p:nvSpPr>
        <p:spPr bwMode="auto">
          <a:xfrm>
            <a:off x="571500" y="742950"/>
            <a:ext cx="80511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5"/>
                </a:solidFill>
                <a:latin typeface="Orly's Font 2" pitchFamily="66" charset="0"/>
              </a:rPr>
              <a:t>Decreasing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patterns – </a:t>
            </a:r>
            <a:r>
              <a:rPr lang="en-US" dirty="0" smtClean="0">
                <a:solidFill>
                  <a:srgbClr val="660066"/>
                </a:solidFill>
                <a:latin typeface="Orly's Font 2" pitchFamily="66" charset="0"/>
              </a:rPr>
              <a:t>subtract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same amount. 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28" name="Freeform 1327"/>
          <p:cNvSpPr/>
          <p:nvPr/>
        </p:nvSpPr>
        <p:spPr>
          <a:xfrm flipV="1">
            <a:off x="1427415" y="1796715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9" name="Freeform 1328"/>
          <p:cNvSpPr/>
          <p:nvPr/>
        </p:nvSpPr>
        <p:spPr>
          <a:xfrm flipV="1">
            <a:off x="2221830" y="1759782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0" name="Freeform 1329"/>
          <p:cNvSpPr/>
          <p:nvPr/>
        </p:nvSpPr>
        <p:spPr>
          <a:xfrm flipV="1">
            <a:off x="3028765" y="1797639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" name="Freeform 1330"/>
          <p:cNvSpPr/>
          <p:nvPr/>
        </p:nvSpPr>
        <p:spPr>
          <a:xfrm flipV="1">
            <a:off x="3821114" y="1795791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2" name="Freeform 1331"/>
          <p:cNvSpPr/>
          <p:nvPr/>
        </p:nvSpPr>
        <p:spPr>
          <a:xfrm flipV="1">
            <a:off x="4586644" y="1816938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3" name="Freeform 1332"/>
          <p:cNvSpPr/>
          <p:nvPr/>
        </p:nvSpPr>
        <p:spPr>
          <a:xfrm flipV="1">
            <a:off x="5381059" y="178000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4" name="Freeform 1333"/>
          <p:cNvSpPr/>
          <p:nvPr/>
        </p:nvSpPr>
        <p:spPr>
          <a:xfrm flipV="1">
            <a:off x="6187994" y="1817862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5" name="Freeform 1334"/>
          <p:cNvSpPr/>
          <p:nvPr/>
        </p:nvSpPr>
        <p:spPr>
          <a:xfrm flipV="1">
            <a:off x="6990563" y="1808583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6" name="Freeform 1335"/>
          <p:cNvSpPr/>
          <p:nvPr/>
        </p:nvSpPr>
        <p:spPr>
          <a:xfrm flipV="1">
            <a:off x="7784978" y="1771650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8" name="Text Placeholder 2"/>
          <p:cNvSpPr txBox="1">
            <a:spLocks/>
          </p:cNvSpPr>
          <p:nvPr/>
        </p:nvSpPr>
        <p:spPr bwMode="auto">
          <a:xfrm>
            <a:off x="685800" y="2800350"/>
            <a:ext cx="7200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5"/>
                </a:solidFill>
                <a:latin typeface="Orly's Font 2" pitchFamily="66" charset="0"/>
              </a:rPr>
              <a:t>Increasing patterns 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– </a:t>
            </a:r>
            <a:r>
              <a:rPr lang="en-US" dirty="0" smtClean="0">
                <a:solidFill>
                  <a:srgbClr val="660066"/>
                </a:solidFill>
                <a:latin typeface="Orly's Font 2" pitchFamily="66" charset="0"/>
              </a:rPr>
              <a:t>add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 same amount. 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39" name="Text Placeholder 2"/>
          <p:cNvSpPr txBox="1">
            <a:spLocks/>
          </p:cNvSpPr>
          <p:nvPr/>
        </p:nvSpPr>
        <p:spPr bwMode="auto">
          <a:xfrm>
            <a:off x="228600" y="3367385"/>
            <a:ext cx="868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96, 106, 116, 126, 136, 146, 156, 166, 176, 186, 196, 206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40" name="Freeform 1339"/>
          <p:cNvSpPr/>
          <p:nvPr/>
        </p:nvSpPr>
        <p:spPr>
          <a:xfrm flipV="1">
            <a:off x="1143000" y="3837433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1" name="Text Placeholder 2"/>
          <p:cNvSpPr txBox="1">
            <a:spLocks/>
          </p:cNvSpPr>
          <p:nvPr/>
        </p:nvSpPr>
        <p:spPr bwMode="auto">
          <a:xfrm>
            <a:off x="228600" y="3371850"/>
            <a:ext cx="868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9</a:t>
            </a: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0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1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2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3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4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5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>
                <a:solidFill>
                  <a:srgbClr val="660066"/>
                </a:solidFill>
                <a:latin typeface="Orly's Font 2" pitchFamily="66" charset="0"/>
              </a:rPr>
              <a:t>6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7</a:t>
            </a:r>
            <a:r>
              <a:rPr lang="en-US" b="1" dirty="0">
                <a:solidFill>
                  <a:srgbClr val="0078AE"/>
                </a:solidFill>
                <a:latin typeface="Orly's Font 2" pitchFamily="66" charset="0"/>
              </a:rPr>
              <a:t>6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8</a:t>
            </a:r>
            <a:r>
              <a:rPr lang="en-US" b="1" dirty="0">
                <a:solidFill>
                  <a:srgbClr val="0078AE"/>
                </a:solidFill>
                <a:latin typeface="Orly's Font 2" pitchFamily="66" charset="0"/>
              </a:rPr>
              <a:t>6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, 1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9</a:t>
            </a:r>
            <a:r>
              <a:rPr lang="en-US" b="1" dirty="0">
                <a:solidFill>
                  <a:srgbClr val="0078AE"/>
                </a:solidFill>
                <a:latin typeface="Orly's Font 2" pitchFamily="66" charset="0"/>
              </a:rPr>
              <a:t>6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, 2</a:t>
            </a:r>
            <a:r>
              <a:rPr lang="en-US" b="1" dirty="0" smtClean="0">
                <a:solidFill>
                  <a:srgbClr val="660066"/>
                </a:solidFill>
                <a:latin typeface="Orly's Font 2" pitchFamily="66" charset="0"/>
              </a:rPr>
              <a:t>0</a:t>
            </a:r>
            <a:r>
              <a:rPr lang="en-US" b="1" dirty="0" smtClean="0">
                <a:solidFill>
                  <a:srgbClr val="0078AE"/>
                </a:solidFill>
                <a:latin typeface="Orly's Font 2" pitchFamily="66" charset="0"/>
              </a:rPr>
              <a:t>6 </a:t>
            </a:r>
            <a:endParaRPr lang="en-US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1354" name="Text Placeholder 2"/>
          <p:cNvSpPr txBox="1">
            <a:spLocks/>
          </p:cNvSpPr>
          <p:nvPr/>
        </p:nvSpPr>
        <p:spPr bwMode="auto">
          <a:xfrm>
            <a:off x="170115" y="4171950"/>
            <a:ext cx="8343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 +10     </a:t>
            </a:r>
            <a:r>
              <a:rPr lang="en-US" sz="1800" dirty="0">
                <a:solidFill>
                  <a:srgbClr val="660066"/>
                </a:solidFill>
                <a:latin typeface="Orly's Font 2" pitchFamily="66" charset="0"/>
              </a:rPr>
              <a:t>+</a:t>
            </a: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10     +10    +10    +10    +10     +10     +10     </a:t>
            </a:r>
            <a:r>
              <a:rPr lang="en-US" sz="1800" dirty="0">
                <a:solidFill>
                  <a:srgbClr val="660066"/>
                </a:solidFill>
                <a:latin typeface="Orly's Font 2" pitchFamily="66" charset="0"/>
              </a:rPr>
              <a:t>+</a:t>
            </a:r>
            <a:r>
              <a:rPr lang="en-US" sz="1800" dirty="0" smtClean="0">
                <a:solidFill>
                  <a:srgbClr val="660066"/>
                </a:solidFill>
                <a:latin typeface="Orly's Font 2" pitchFamily="66" charset="0"/>
              </a:rPr>
              <a:t>10     +10     +10</a:t>
            </a:r>
            <a:endParaRPr lang="en-US" sz="1800" dirty="0">
              <a:solidFill>
                <a:srgbClr val="660066"/>
              </a:solidFill>
              <a:latin typeface="Orly's Font 2" pitchFamily="66" charset="0"/>
            </a:endParaRPr>
          </a:p>
        </p:txBody>
      </p:sp>
      <p:sp>
        <p:nvSpPr>
          <p:cNvPr id="1355" name="Freeform 1354"/>
          <p:cNvSpPr/>
          <p:nvPr/>
        </p:nvSpPr>
        <p:spPr>
          <a:xfrm flipV="1">
            <a:off x="1919185" y="3858580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6" name="Freeform 1355"/>
          <p:cNvSpPr/>
          <p:nvPr/>
        </p:nvSpPr>
        <p:spPr>
          <a:xfrm flipV="1">
            <a:off x="2604985" y="3821647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7" name="Freeform 1356"/>
          <p:cNvSpPr/>
          <p:nvPr/>
        </p:nvSpPr>
        <p:spPr>
          <a:xfrm flipV="1">
            <a:off x="3355305" y="3859504"/>
            <a:ext cx="64519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8" name="Freeform 1357"/>
          <p:cNvSpPr/>
          <p:nvPr/>
        </p:nvSpPr>
        <p:spPr>
          <a:xfrm flipV="1">
            <a:off x="4019913" y="3857656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9" name="Freeform 1358"/>
          <p:cNvSpPr/>
          <p:nvPr/>
        </p:nvSpPr>
        <p:spPr>
          <a:xfrm flipV="1">
            <a:off x="4799684" y="3878803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0" name="Freeform 1359"/>
          <p:cNvSpPr/>
          <p:nvPr/>
        </p:nvSpPr>
        <p:spPr>
          <a:xfrm flipV="1">
            <a:off x="5503110" y="3841870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1" name="Freeform 1360"/>
          <p:cNvSpPr/>
          <p:nvPr/>
        </p:nvSpPr>
        <p:spPr>
          <a:xfrm flipV="1">
            <a:off x="6213975" y="3871372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2" name="Freeform 1361"/>
          <p:cNvSpPr/>
          <p:nvPr/>
        </p:nvSpPr>
        <p:spPr>
          <a:xfrm flipV="1">
            <a:off x="6990563" y="3870448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3" name="Freeform 1362"/>
          <p:cNvSpPr/>
          <p:nvPr/>
        </p:nvSpPr>
        <p:spPr>
          <a:xfrm flipV="1">
            <a:off x="7784978" y="383351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4" name="Freeform 1363"/>
          <p:cNvSpPr/>
          <p:nvPr/>
        </p:nvSpPr>
        <p:spPr>
          <a:xfrm flipV="1">
            <a:off x="433285" y="3829050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4" grpId="0"/>
      <p:bldP spid="157" grpId="0" animBg="1"/>
      <p:bldP spid="1324" grpId="0"/>
      <p:bldP spid="1327" grpId="0"/>
      <p:bldP spid="1313" grpId="0"/>
      <p:bldP spid="1328" grpId="0" animBg="1"/>
      <p:bldP spid="1329" grpId="0" animBg="1"/>
      <p:bldP spid="1330" grpId="0" animBg="1"/>
      <p:bldP spid="1331" grpId="0" animBg="1"/>
      <p:bldP spid="1332" grpId="0" animBg="1"/>
      <p:bldP spid="1333" grpId="0" animBg="1"/>
      <p:bldP spid="1334" grpId="0" animBg="1"/>
      <p:bldP spid="1335" grpId="0" animBg="1"/>
      <p:bldP spid="1336" grpId="0" animBg="1"/>
      <p:bldP spid="1338" grpId="0"/>
      <p:bldP spid="1339" grpId="0"/>
      <p:bldP spid="1340" grpId="0" animBg="1"/>
      <p:bldP spid="1341" grpId="0"/>
      <p:bldP spid="1354" grpId="0"/>
      <p:bldP spid="1355" grpId="0" animBg="1"/>
      <p:bldP spid="1356" grpId="0" animBg="1"/>
      <p:bldP spid="1357" grpId="0" animBg="1"/>
      <p:bldP spid="1358" grpId="0" animBg="1"/>
      <p:bldP spid="1359" grpId="0" animBg="1"/>
      <p:bldP spid="1360" grpId="0" animBg="1"/>
      <p:bldP spid="1361" grpId="0" animBg="1"/>
      <p:bldP spid="1362" grpId="0" animBg="1"/>
      <p:bldP spid="1363" grpId="0" animBg="1"/>
      <p:bldP spid="13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1177826"/>
            <a:ext cx="817245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about number patterns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skip-counting by 10s and 100s with base ten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Lesson Slides Skip-Counting forward backward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Skip-Counting forward backward.pptx</Template>
  <TotalTime>14565</TotalTime>
  <Words>323</Words>
  <Application>Microsoft Office PowerPoint</Application>
  <PresentationFormat>On-screen Show (16:9)</PresentationFormat>
  <Paragraphs>84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Courier New</vt:lpstr>
      <vt:lpstr>Wingdings</vt:lpstr>
      <vt:lpstr>Book Antiqua</vt:lpstr>
      <vt:lpstr>Orly's Font 2</vt:lpstr>
      <vt:lpstr>Calibri</vt:lpstr>
      <vt:lpstr>Verdana</vt:lpstr>
      <vt:lpstr>Lesson Slides Skip-Counting forward backward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355</cp:revision>
  <dcterms:created xsi:type="dcterms:W3CDTF">2011-06-12T17:04:43Z</dcterms:created>
  <dcterms:modified xsi:type="dcterms:W3CDTF">2015-06-07T12:52:18Z</dcterms:modified>
</cp:coreProperties>
</file>